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 id="2147483689" r:id="rId3"/>
    <p:sldMasterId id="2147483690" r:id="rId4"/>
    <p:sldMasterId id="2147484027" r:id="rId5"/>
  </p:sldMasterIdLst>
  <p:notesMasterIdLst>
    <p:notesMasterId r:id="rId41"/>
  </p:notesMasterIdLst>
  <p:sldIdLst>
    <p:sldId id="2689" r:id="rId6"/>
    <p:sldId id="2718" r:id="rId7"/>
    <p:sldId id="2727" r:id="rId8"/>
    <p:sldId id="2731" r:id="rId9"/>
    <p:sldId id="2850" r:id="rId10"/>
    <p:sldId id="2737" r:id="rId11"/>
    <p:sldId id="2809" r:id="rId12"/>
    <p:sldId id="2772" r:id="rId13"/>
    <p:sldId id="2851" r:id="rId14"/>
    <p:sldId id="2852" r:id="rId15"/>
    <p:sldId id="2843" r:id="rId16"/>
    <p:sldId id="2867" r:id="rId17"/>
    <p:sldId id="2869" r:id="rId18"/>
    <p:sldId id="2870" r:id="rId19"/>
    <p:sldId id="2871" r:id="rId20"/>
    <p:sldId id="2853" r:id="rId21"/>
    <p:sldId id="2855" r:id="rId22"/>
    <p:sldId id="2811" r:id="rId23"/>
    <p:sldId id="2860" r:id="rId24"/>
    <p:sldId id="2836" r:id="rId25"/>
    <p:sldId id="2865" r:id="rId26"/>
    <p:sldId id="2854" r:id="rId27"/>
    <p:sldId id="2856" r:id="rId28"/>
    <p:sldId id="2866" r:id="rId29"/>
    <p:sldId id="2857" r:id="rId30"/>
    <p:sldId id="2858" r:id="rId31"/>
    <p:sldId id="2859" r:id="rId32"/>
    <p:sldId id="2827" r:id="rId33"/>
    <p:sldId id="2872" r:id="rId34"/>
    <p:sldId id="2873" r:id="rId35"/>
    <p:sldId id="2874" r:id="rId36"/>
    <p:sldId id="2778" r:id="rId37"/>
    <p:sldId id="2861" r:id="rId38"/>
    <p:sldId id="2863" r:id="rId39"/>
    <p:sldId id="2875" r:id="rId40"/>
  </p:sldIdLst>
  <p:sldSz cx="12858750" cy="7232650"/>
  <p:notesSz cx="6858000" cy="9144000"/>
  <p:defaultTextStyle>
    <a:defPPr>
      <a:defRPr lang="zh-CN"/>
    </a:defPPr>
    <a:lvl1pPr algn="l" rtl="0" eaLnBrk="0" fontAlgn="base" hangingPunct="0">
      <a:spcBef>
        <a:spcPct val="0"/>
      </a:spcBef>
      <a:spcAft>
        <a:spcPct val="0"/>
      </a:spcAft>
      <a:defRPr sz="1500" b="1" kern="1200">
        <a:solidFill>
          <a:schemeClr val="bg1"/>
        </a:solidFill>
        <a:latin typeface="微软雅黑" panose="020B0503020204020204" pitchFamily="34" charset="-122"/>
        <a:ea typeface="微软雅黑" panose="020B0503020204020204" pitchFamily="34" charset="-122"/>
        <a:cs typeface="+mn-cs"/>
      </a:defRPr>
    </a:lvl1pPr>
    <a:lvl2pPr marL="639763" indent="-182563" algn="l" rtl="0" eaLnBrk="0" fontAlgn="base" hangingPunct="0">
      <a:spcBef>
        <a:spcPct val="0"/>
      </a:spcBef>
      <a:spcAft>
        <a:spcPct val="0"/>
      </a:spcAft>
      <a:defRPr sz="1500" b="1" kern="1200">
        <a:solidFill>
          <a:schemeClr val="bg1"/>
        </a:solidFill>
        <a:latin typeface="微软雅黑" panose="020B0503020204020204" pitchFamily="34" charset="-122"/>
        <a:ea typeface="微软雅黑" panose="020B0503020204020204" pitchFamily="34" charset="-122"/>
        <a:cs typeface="+mn-cs"/>
      </a:defRPr>
    </a:lvl2pPr>
    <a:lvl3pPr marL="1282700" indent="-368300" algn="l" rtl="0" eaLnBrk="0" fontAlgn="base" hangingPunct="0">
      <a:spcBef>
        <a:spcPct val="0"/>
      </a:spcBef>
      <a:spcAft>
        <a:spcPct val="0"/>
      </a:spcAft>
      <a:defRPr sz="1500" b="1" kern="1200">
        <a:solidFill>
          <a:schemeClr val="bg1"/>
        </a:solidFill>
        <a:latin typeface="微软雅黑" panose="020B0503020204020204" pitchFamily="34" charset="-122"/>
        <a:ea typeface="微软雅黑" panose="020B0503020204020204" pitchFamily="34" charset="-122"/>
        <a:cs typeface="+mn-cs"/>
      </a:defRPr>
    </a:lvl3pPr>
    <a:lvl4pPr marL="1925638" indent="-554038" algn="l" rtl="0" eaLnBrk="0" fontAlgn="base" hangingPunct="0">
      <a:spcBef>
        <a:spcPct val="0"/>
      </a:spcBef>
      <a:spcAft>
        <a:spcPct val="0"/>
      </a:spcAft>
      <a:defRPr sz="1500" b="1" kern="1200">
        <a:solidFill>
          <a:schemeClr val="bg1"/>
        </a:solidFill>
        <a:latin typeface="微软雅黑" panose="020B0503020204020204" pitchFamily="34" charset="-122"/>
        <a:ea typeface="微软雅黑" panose="020B0503020204020204" pitchFamily="34" charset="-122"/>
        <a:cs typeface="+mn-cs"/>
      </a:defRPr>
    </a:lvl4pPr>
    <a:lvl5pPr marL="2568575" indent="-739775" algn="l" rtl="0" eaLnBrk="0" fontAlgn="base" hangingPunct="0">
      <a:spcBef>
        <a:spcPct val="0"/>
      </a:spcBef>
      <a:spcAft>
        <a:spcPct val="0"/>
      </a:spcAft>
      <a:defRPr sz="1500" b="1" kern="1200">
        <a:solidFill>
          <a:schemeClr val="bg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500" b="1" kern="1200">
        <a:solidFill>
          <a:schemeClr val="bg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sz="1500" b="1" kern="1200">
        <a:solidFill>
          <a:schemeClr val="bg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sz="1500" b="1" kern="1200">
        <a:solidFill>
          <a:schemeClr val="bg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sz="1500" b="1" kern="1200">
        <a:solidFill>
          <a:schemeClr val="bg1"/>
        </a:solidFill>
        <a:latin typeface="微软雅黑" panose="020B0503020204020204" pitchFamily="34" charset="-122"/>
        <a:ea typeface="微软雅黑" panose="020B0503020204020204" pitchFamily="34"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244">
          <p15:clr>
            <a:srgbClr val="A4A3A4"/>
          </p15:clr>
        </p15:guide>
        <p15:guide id="3" pos="4004">
          <p15:clr>
            <a:srgbClr val="A4A3A4"/>
          </p15:clr>
        </p15:guide>
        <p15:guide id="4" pos="512">
          <p15:clr>
            <a:srgbClr val="A4A3A4"/>
          </p15:clr>
        </p15:guide>
        <p15:guide id="5" pos="760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米" initials="小米" lastIdx="0" clrIdx="0">
    <p:extLst>
      <p:ext uri="{19B8F6BF-5375-455C-9EA6-DF929625EA0E}">
        <p15:presenceInfo xmlns:p15="http://schemas.microsoft.com/office/powerpoint/2012/main" userId="小米"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50DF29"/>
    <a:srgbClr val="008000"/>
    <a:srgbClr val="6699FF"/>
    <a:srgbClr val="A365A3"/>
    <a:srgbClr val="CCFF33"/>
    <a:srgbClr val="CC0000"/>
    <a:srgbClr val="CC3300"/>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720" y="72"/>
      </p:cViewPr>
      <p:guideLst>
        <p:guide orient="horz" pos="328"/>
        <p:guide orient="horz" pos="4244"/>
        <p:guide pos="4004"/>
        <p:guide pos="512"/>
        <p:guide pos="760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DEEF6-533A-4B63-A160-C3D9B1047A5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62C6F280-1C65-4C83-AB8A-208538CE2AF3}">
      <dgm:prSet phldrT="[文本]" custT="1"/>
      <dgm:spPr>
        <a:solidFill>
          <a:srgbClr val="FFC000"/>
        </a:solidFill>
      </dgm:spPr>
      <dgm:t>
        <a:bodyPr/>
        <a:lstStyle/>
        <a:p>
          <a:r>
            <a:rPr lang="en-US" altLang="zh-CN" sz="2800" dirty="0"/>
            <a:t>2019</a:t>
          </a:r>
          <a:r>
            <a:rPr lang="zh-CN" altLang="en-US" sz="2800" dirty="0"/>
            <a:t>年专项资金年项目支出预算编审体系</a:t>
          </a:r>
        </a:p>
      </dgm:t>
    </dgm:pt>
    <dgm:pt modelId="{9BE09E57-4F2E-440D-8D48-50C813B7E280}" type="parTrans" cxnId="{5B534F3D-F481-438A-B774-3C416C217809}">
      <dgm:prSet/>
      <dgm:spPr/>
      <dgm:t>
        <a:bodyPr/>
        <a:lstStyle/>
        <a:p>
          <a:endParaRPr lang="zh-CN" altLang="en-US" sz="4400"/>
        </a:p>
      </dgm:t>
    </dgm:pt>
    <dgm:pt modelId="{51A8EC79-52DF-46F6-8551-BB09395DE0D6}" type="sibTrans" cxnId="{5B534F3D-F481-438A-B774-3C416C217809}">
      <dgm:prSet/>
      <dgm:spPr/>
      <dgm:t>
        <a:bodyPr/>
        <a:lstStyle/>
        <a:p>
          <a:endParaRPr lang="zh-CN" altLang="en-US" sz="4400"/>
        </a:p>
      </dgm:t>
    </dgm:pt>
    <dgm:pt modelId="{BBD00E95-F9BA-4EAE-9D22-A2007116B816}">
      <dgm:prSet phldrT="[文本]" custT="1"/>
      <dgm:spPr>
        <a:solidFill>
          <a:srgbClr val="00B050"/>
        </a:solidFill>
      </dgm:spPr>
      <dgm:t>
        <a:bodyPr/>
        <a:lstStyle/>
        <a:p>
          <a:r>
            <a:rPr lang="zh-CN" altLang="en-US" sz="1800" dirty="0"/>
            <a:t>部门整体支出绩效目标</a:t>
          </a:r>
        </a:p>
      </dgm:t>
    </dgm:pt>
    <dgm:pt modelId="{67A68046-1889-4486-A454-77D18A0FA350}" type="parTrans" cxnId="{C0155E36-177A-4261-B74A-7F6AF0023335}">
      <dgm:prSet custT="1"/>
      <dgm:spPr/>
      <dgm:t>
        <a:bodyPr/>
        <a:lstStyle/>
        <a:p>
          <a:endParaRPr lang="zh-CN" altLang="en-US" sz="1100"/>
        </a:p>
      </dgm:t>
    </dgm:pt>
    <dgm:pt modelId="{0815D483-4D48-4DA1-8DC1-DA9FCDA33835}" type="sibTrans" cxnId="{C0155E36-177A-4261-B74A-7F6AF0023335}">
      <dgm:prSet/>
      <dgm:spPr/>
      <dgm:t>
        <a:bodyPr/>
        <a:lstStyle/>
        <a:p>
          <a:endParaRPr lang="zh-CN" altLang="en-US" sz="4400"/>
        </a:p>
      </dgm:t>
    </dgm:pt>
    <dgm:pt modelId="{6272E144-A79B-447D-8F5B-F8A24FB0BE48}">
      <dgm:prSet phldrT="[文本]" custT="1"/>
      <dgm:spPr>
        <a:solidFill>
          <a:srgbClr val="00B050"/>
        </a:solidFill>
      </dgm:spPr>
      <dgm:t>
        <a:bodyPr/>
        <a:lstStyle/>
        <a:p>
          <a:r>
            <a:rPr lang="en-US" altLang="zh-CN" sz="1800" dirty="0"/>
            <a:t>2019</a:t>
          </a:r>
          <a:r>
            <a:rPr lang="zh-CN" altLang="en-US" sz="1800" dirty="0"/>
            <a:t>年部门整体支出绩效目标表</a:t>
          </a:r>
        </a:p>
      </dgm:t>
    </dgm:pt>
    <dgm:pt modelId="{BBCAD857-A674-4A33-97A3-60B8C2325060}" type="parTrans" cxnId="{1C356224-737A-48ED-B86D-3F19CF908534}">
      <dgm:prSet custT="1"/>
      <dgm:spPr/>
      <dgm:t>
        <a:bodyPr/>
        <a:lstStyle/>
        <a:p>
          <a:endParaRPr lang="zh-CN" altLang="en-US" sz="1100"/>
        </a:p>
      </dgm:t>
    </dgm:pt>
    <dgm:pt modelId="{A96E5BB8-1D8E-4FAC-BD8B-3B1F5AD3D431}" type="sibTrans" cxnId="{1C356224-737A-48ED-B86D-3F19CF908534}">
      <dgm:prSet/>
      <dgm:spPr/>
      <dgm:t>
        <a:bodyPr/>
        <a:lstStyle/>
        <a:p>
          <a:endParaRPr lang="zh-CN" altLang="en-US" sz="4400"/>
        </a:p>
      </dgm:t>
    </dgm:pt>
    <dgm:pt modelId="{4952FD22-3C38-438F-8814-366F93FE421A}">
      <dgm:prSet phldrT="[文本]" custT="1"/>
      <dgm:spPr/>
      <dgm:t>
        <a:bodyPr/>
        <a:lstStyle/>
        <a:p>
          <a:r>
            <a:rPr lang="zh-CN" altLang="en-US" sz="1800" dirty="0"/>
            <a:t>具体项目支出预算编审</a:t>
          </a:r>
        </a:p>
      </dgm:t>
    </dgm:pt>
    <dgm:pt modelId="{B678CD1A-459F-453C-8759-882AD0308595}" type="parTrans" cxnId="{A0FE06B3-0EF7-4D81-9AEA-EE571224A5A3}">
      <dgm:prSet custT="1"/>
      <dgm:spPr/>
      <dgm:t>
        <a:bodyPr/>
        <a:lstStyle/>
        <a:p>
          <a:endParaRPr lang="zh-CN" altLang="en-US" sz="1100"/>
        </a:p>
      </dgm:t>
    </dgm:pt>
    <dgm:pt modelId="{02339141-0006-48CB-8A28-847E0DA22AA7}" type="sibTrans" cxnId="{A0FE06B3-0EF7-4D81-9AEA-EE571224A5A3}">
      <dgm:prSet/>
      <dgm:spPr/>
      <dgm:t>
        <a:bodyPr/>
        <a:lstStyle/>
        <a:p>
          <a:endParaRPr lang="zh-CN" altLang="en-US" sz="4400"/>
        </a:p>
      </dgm:t>
    </dgm:pt>
    <dgm:pt modelId="{AA8DC9E2-38F8-4B23-A23F-DD39C0AA87D6}">
      <dgm:prSet phldrT="[文本]" custT="1"/>
      <dgm:spPr/>
      <dgm:t>
        <a:bodyPr/>
        <a:lstStyle/>
        <a:p>
          <a:r>
            <a:rPr lang="zh-CN" altLang="en-US" sz="1800" dirty="0"/>
            <a:t>项目基本信息表</a:t>
          </a:r>
        </a:p>
      </dgm:t>
    </dgm:pt>
    <dgm:pt modelId="{7DF05819-E280-45BC-839E-91CC32353AD1}" type="parTrans" cxnId="{DCBFE568-EB28-42E7-B0EF-216043ECAD9E}">
      <dgm:prSet custT="1"/>
      <dgm:spPr/>
      <dgm:t>
        <a:bodyPr/>
        <a:lstStyle/>
        <a:p>
          <a:endParaRPr lang="zh-CN" altLang="en-US" sz="1400"/>
        </a:p>
      </dgm:t>
    </dgm:pt>
    <dgm:pt modelId="{1882AD1F-342D-496B-B548-C83E09E4F31E}" type="sibTrans" cxnId="{DCBFE568-EB28-42E7-B0EF-216043ECAD9E}">
      <dgm:prSet/>
      <dgm:spPr/>
      <dgm:t>
        <a:bodyPr/>
        <a:lstStyle/>
        <a:p>
          <a:endParaRPr lang="zh-CN" altLang="en-US" sz="4400"/>
        </a:p>
      </dgm:t>
    </dgm:pt>
    <dgm:pt modelId="{06FE53D7-F6B5-48D1-AC77-55F17766AA12}">
      <dgm:prSet custT="1"/>
      <dgm:spPr/>
      <dgm:t>
        <a:bodyPr/>
        <a:lstStyle/>
        <a:p>
          <a:r>
            <a:rPr lang="zh-CN" altLang="en-US" sz="1800" dirty="0"/>
            <a:t>项目实施内容情况表</a:t>
          </a:r>
        </a:p>
      </dgm:t>
    </dgm:pt>
    <dgm:pt modelId="{6BF5A224-993A-43BD-BB47-822027D481C5}" type="parTrans" cxnId="{4CD032A1-050E-494F-9891-F479AB45BC87}">
      <dgm:prSet custT="1"/>
      <dgm:spPr/>
      <dgm:t>
        <a:bodyPr/>
        <a:lstStyle/>
        <a:p>
          <a:endParaRPr lang="zh-CN" altLang="en-US" sz="1200"/>
        </a:p>
      </dgm:t>
    </dgm:pt>
    <dgm:pt modelId="{15E04EA5-5F1C-475C-9DD0-D692A31BB8A6}" type="sibTrans" cxnId="{4CD032A1-050E-494F-9891-F479AB45BC87}">
      <dgm:prSet/>
      <dgm:spPr/>
      <dgm:t>
        <a:bodyPr/>
        <a:lstStyle/>
        <a:p>
          <a:endParaRPr lang="zh-CN" altLang="en-US" sz="4400"/>
        </a:p>
      </dgm:t>
    </dgm:pt>
    <dgm:pt modelId="{9355B1BB-01B6-44FA-99AA-BAFAF506F138}">
      <dgm:prSet custT="1"/>
      <dgm:spPr/>
      <dgm:t>
        <a:bodyPr/>
        <a:lstStyle/>
        <a:p>
          <a:r>
            <a:rPr lang="zh-CN" altLang="en-US" sz="1800" dirty="0"/>
            <a:t>项目支出预算明细表</a:t>
          </a:r>
        </a:p>
      </dgm:t>
    </dgm:pt>
    <dgm:pt modelId="{B9FDC463-0317-4E64-B539-2D58A0E3EB45}" type="parTrans" cxnId="{2CCF4CB1-9DCC-4B00-9B34-AAF0C6209FF6}">
      <dgm:prSet custT="1"/>
      <dgm:spPr/>
      <dgm:t>
        <a:bodyPr/>
        <a:lstStyle/>
        <a:p>
          <a:endParaRPr lang="zh-CN" altLang="en-US" sz="1100"/>
        </a:p>
      </dgm:t>
    </dgm:pt>
    <dgm:pt modelId="{B519FFC2-9B3F-4692-9A12-DD9B6934B23F}" type="sibTrans" cxnId="{2CCF4CB1-9DCC-4B00-9B34-AAF0C6209FF6}">
      <dgm:prSet/>
      <dgm:spPr/>
      <dgm:t>
        <a:bodyPr/>
        <a:lstStyle/>
        <a:p>
          <a:endParaRPr lang="zh-CN" altLang="en-US" sz="4400"/>
        </a:p>
      </dgm:t>
    </dgm:pt>
    <dgm:pt modelId="{17356681-4AA6-4A23-B75E-B17B81C2FEA4}">
      <dgm:prSet custT="1"/>
      <dgm:spPr/>
      <dgm:t>
        <a:bodyPr/>
        <a:lstStyle/>
        <a:p>
          <a:r>
            <a:rPr lang="zh-CN" altLang="en-US" sz="1800" dirty="0"/>
            <a:t>政府采购预算表</a:t>
          </a:r>
        </a:p>
      </dgm:t>
    </dgm:pt>
    <dgm:pt modelId="{6E22CC6E-D5F0-4FD6-BBE9-EC1D73E9AFF3}" type="parTrans" cxnId="{B035DBDE-C6F7-40A9-A0A6-2FA34DAA247B}">
      <dgm:prSet custT="1"/>
      <dgm:spPr/>
      <dgm:t>
        <a:bodyPr/>
        <a:lstStyle/>
        <a:p>
          <a:endParaRPr lang="zh-CN" altLang="en-US" sz="1100"/>
        </a:p>
      </dgm:t>
    </dgm:pt>
    <dgm:pt modelId="{E61EA909-7609-45F1-B691-67A28E2F51BE}" type="sibTrans" cxnId="{B035DBDE-C6F7-40A9-A0A6-2FA34DAA247B}">
      <dgm:prSet/>
      <dgm:spPr/>
      <dgm:t>
        <a:bodyPr/>
        <a:lstStyle/>
        <a:p>
          <a:endParaRPr lang="zh-CN" altLang="en-US" sz="4400"/>
        </a:p>
      </dgm:t>
    </dgm:pt>
    <dgm:pt modelId="{6691946B-78C5-487A-B656-9DDCABECB843}">
      <dgm:prSet custT="1"/>
      <dgm:spPr/>
      <dgm:t>
        <a:bodyPr/>
        <a:lstStyle/>
        <a:p>
          <a:r>
            <a:rPr lang="zh-CN" altLang="en-US" sz="1800" dirty="0"/>
            <a:t>政府购买服务预算表</a:t>
          </a:r>
        </a:p>
      </dgm:t>
    </dgm:pt>
    <dgm:pt modelId="{220BEE8D-85A7-4727-B6A9-C5B9A1D3FD0B}" type="parTrans" cxnId="{08DAD4E4-886C-453F-AB78-8679B35B4411}">
      <dgm:prSet custT="1"/>
      <dgm:spPr/>
      <dgm:t>
        <a:bodyPr/>
        <a:lstStyle/>
        <a:p>
          <a:endParaRPr lang="zh-CN" altLang="en-US" sz="1100"/>
        </a:p>
      </dgm:t>
    </dgm:pt>
    <dgm:pt modelId="{5E4D3561-E170-4F4E-A823-2FB0E0D9660F}" type="sibTrans" cxnId="{08DAD4E4-886C-453F-AB78-8679B35B4411}">
      <dgm:prSet/>
      <dgm:spPr/>
      <dgm:t>
        <a:bodyPr/>
        <a:lstStyle/>
        <a:p>
          <a:endParaRPr lang="zh-CN" altLang="en-US" sz="4400"/>
        </a:p>
      </dgm:t>
    </dgm:pt>
    <dgm:pt modelId="{AC4F997E-9674-4BB1-BCB5-5BFCE08C5B12}">
      <dgm:prSet custT="1"/>
      <dgm:spPr/>
      <dgm:t>
        <a:bodyPr/>
        <a:lstStyle/>
        <a:p>
          <a:r>
            <a:rPr lang="zh-CN" altLang="en-US" sz="1800" dirty="0"/>
            <a:t>项目绩效目标表</a:t>
          </a:r>
        </a:p>
      </dgm:t>
    </dgm:pt>
    <dgm:pt modelId="{7E515BE6-DCA5-471D-B900-2D2E785AEED5}" type="parTrans" cxnId="{EAF8B6DE-9A09-4F1B-AC16-25AEF0F51EAF}">
      <dgm:prSet custT="1"/>
      <dgm:spPr/>
      <dgm:t>
        <a:bodyPr/>
        <a:lstStyle/>
        <a:p>
          <a:endParaRPr lang="zh-CN" altLang="en-US" sz="1100"/>
        </a:p>
      </dgm:t>
    </dgm:pt>
    <dgm:pt modelId="{A8BAD4D6-9FB5-4E6C-A1B0-2220AA0873CC}" type="sibTrans" cxnId="{EAF8B6DE-9A09-4F1B-AC16-25AEF0F51EAF}">
      <dgm:prSet/>
      <dgm:spPr/>
      <dgm:t>
        <a:bodyPr/>
        <a:lstStyle/>
        <a:p>
          <a:endParaRPr lang="zh-CN" altLang="en-US" sz="4400"/>
        </a:p>
      </dgm:t>
    </dgm:pt>
    <dgm:pt modelId="{1FEF5CA8-BFB5-4650-A5F5-07B038BBFC58}">
      <dgm:prSet custT="1"/>
      <dgm:spPr/>
      <dgm:t>
        <a:bodyPr/>
        <a:lstStyle/>
        <a:p>
          <a:r>
            <a:rPr lang="zh-CN" altLang="en-US" sz="1800" dirty="0"/>
            <a:t>项目支出预算编审表（评分）</a:t>
          </a:r>
        </a:p>
      </dgm:t>
    </dgm:pt>
    <dgm:pt modelId="{5BBD25BD-E477-4C64-97FC-5A51A61CF641}" type="parTrans" cxnId="{99DAAA64-1299-47B0-AEF6-0D5F2EBC7752}">
      <dgm:prSet custT="1"/>
      <dgm:spPr/>
      <dgm:t>
        <a:bodyPr/>
        <a:lstStyle/>
        <a:p>
          <a:endParaRPr lang="zh-CN" altLang="en-US" sz="1100"/>
        </a:p>
      </dgm:t>
    </dgm:pt>
    <dgm:pt modelId="{6B3321CD-E6D0-4F6B-99F8-12415E77ED17}" type="sibTrans" cxnId="{99DAAA64-1299-47B0-AEF6-0D5F2EBC7752}">
      <dgm:prSet/>
      <dgm:spPr/>
      <dgm:t>
        <a:bodyPr/>
        <a:lstStyle/>
        <a:p>
          <a:endParaRPr lang="zh-CN" altLang="en-US" sz="4400"/>
        </a:p>
      </dgm:t>
    </dgm:pt>
    <dgm:pt modelId="{3B7BEE7F-7205-4463-90B0-CEBF7782346C}">
      <dgm:prSet custT="1"/>
      <dgm:spPr/>
      <dgm:t>
        <a:bodyPr/>
        <a:lstStyle/>
        <a:p>
          <a:r>
            <a:rPr lang="zh-CN" altLang="en-US" sz="1800" dirty="0"/>
            <a:t>项目财政资金安排使用情况表</a:t>
          </a:r>
        </a:p>
      </dgm:t>
    </dgm:pt>
    <dgm:pt modelId="{0CC058EE-FA57-4684-BE90-1122AEEE7624}" type="parTrans" cxnId="{F0C4CB41-3309-4146-8690-678DF3E7EF1B}">
      <dgm:prSet custT="1"/>
      <dgm:spPr/>
      <dgm:t>
        <a:bodyPr/>
        <a:lstStyle/>
        <a:p>
          <a:endParaRPr lang="zh-CN" altLang="en-US" sz="1400"/>
        </a:p>
      </dgm:t>
    </dgm:pt>
    <dgm:pt modelId="{8C7C1648-CD87-4DEC-94D1-CFCC0FCB2901}" type="sibTrans" cxnId="{F0C4CB41-3309-4146-8690-678DF3E7EF1B}">
      <dgm:prSet/>
      <dgm:spPr/>
      <dgm:t>
        <a:bodyPr/>
        <a:lstStyle/>
        <a:p>
          <a:endParaRPr lang="zh-CN" altLang="en-US" sz="4400"/>
        </a:p>
      </dgm:t>
    </dgm:pt>
    <dgm:pt modelId="{B1B19335-68CD-4BE5-AA1D-E6A925410AC0}">
      <dgm:prSet custT="1"/>
      <dgm:spPr/>
      <dgm:t>
        <a:bodyPr/>
        <a:lstStyle/>
        <a:p>
          <a:r>
            <a:rPr lang="zh-CN" altLang="en-US" sz="1800" dirty="0">
              <a:solidFill>
                <a:srgbClr val="FF0000"/>
              </a:solidFill>
            </a:rPr>
            <a:t>基本建设项目</a:t>
          </a:r>
          <a:r>
            <a:rPr lang="zh-CN" altLang="en-US" sz="1800" dirty="0"/>
            <a:t>支出预算补充编审表（评分）</a:t>
          </a:r>
        </a:p>
      </dgm:t>
    </dgm:pt>
    <dgm:pt modelId="{1B3814B0-12B2-4E55-9026-DC7260602FD9}" type="parTrans" cxnId="{6D287270-194E-44F5-9D09-8148E2C2225A}">
      <dgm:prSet custT="1"/>
      <dgm:spPr/>
      <dgm:t>
        <a:bodyPr/>
        <a:lstStyle/>
        <a:p>
          <a:endParaRPr lang="zh-CN" altLang="en-US" sz="1200"/>
        </a:p>
      </dgm:t>
    </dgm:pt>
    <dgm:pt modelId="{30A0BC54-7FFD-40D7-8DCA-50848CFAD8F9}" type="sibTrans" cxnId="{6D287270-194E-44F5-9D09-8148E2C2225A}">
      <dgm:prSet/>
      <dgm:spPr/>
      <dgm:t>
        <a:bodyPr/>
        <a:lstStyle/>
        <a:p>
          <a:endParaRPr lang="zh-CN" altLang="en-US" sz="4400"/>
        </a:p>
      </dgm:t>
    </dgm:pt>
    <dgm:pt modelId="{E2B0A5F6-0866-4F37-9D97-21A2C4BDB994}">
      <dgm:prSet custT="1"/>
      <dgm:spPr/>
      <dgm:t>
        <a:bodyPr/>
        <a:lstStyle/>
        <a:p>
          <a:r>
            <a:rPr lang="zh-CN" altLang="en-US" sz="1600" dirty="0"/>
            <a:t>市本级项目支出预算明细表</a:t>
          </a:r>
        </a:p>
      </dgm:t>
    </dgm:pt>
    <dgm:pt modelId="{6EDF7BD3-7C3C-422F-96E7-94C8A395BF2B}" type="parTrans" cxnId="{66321625-278A-4E62-B01D-03474C92A6AF}">
      <dgm:prSet/>
      <dgm:spPr/>
      <dgm:t>
        <a:bodyPr/>
        <a:lstStyle/>
        <a:p>
          <a:endParaRPr lang="zh-CN" altLang="en-US"/>
        </a:p>
      </dgm:t>
    </dgm:pt>
    <dgm:pt modelId="{EC212740-4F69-48F2-AF27-6FD36153B9FF}" type="sibTrans" cxnId="{66321625-278A-4E62-B01D-03474C92A6AF}">
      <dgm:prSet/>
      <dgm:spPr/>
      <dgm:t>
        <a:bodyPr/>
        <a:lstStyle/>
        <a:p>
          <a:endParaRPr lang="zh-CN" altLang="en-US"/>
        </a:p>
      </dgm:t>
    </dgm:pt>
    <dgm:pt modelId="{2262EAF7-214B-4C2B-A531-9A944F21B22F}">
      <dgm:prSet custT="1"/>
      <dgm:spPr/>
      <dgm:t>
        <a:bodyPr/>
        <a:lstStyle/>
        <a:p>
          <a:r>
            <a:rPr lang="zh-CN" altLang="en-US" sz="1600" dirty="0"/>
            <a:t>市对下专项转移支付支出明细表</a:t>
          </a:r>
        </a:p>
      </dgm:t>
    </dgm:pt>
    <dgm:pt modelId="{8963985C-79B0-4815-ACFB-4897336718C3}" type="parTrans" cxnId="{0F438432-631C-4537-A591-A862756DC6A4}">
      <dgm:prSet/>
      <dgm:spPr/>
      <dgm:t>
        <a:bodyPr/>
        <a:lstStyle/>
        <a:p>
          <a:endParaRPr lang="zh-CN" altLang="en-US"/>
        </a:p>
      </dgm:t>
    </dgm:pt>
    <dgm:pt modelId="{8D90A0BD-790F-4AAD-8D41-BF432BB297EE}" type="sibTrans" cxnId="{0F438432-631C-4537-A591-A862756DC6A4}">
      <dgm:prSet/>
      <dgm:spPr/>
      <dgm:t>
        <a:bodyPr/>
        <a:lstStyle/>
        <a:p>
          <a:endParaRPr lang="zh-CN" altLang="en-US"/>
        </a:p>
      </dgm:t>
    </dgm:pt>
    <dgm:pt modelId="{82B70FC5-202E-4ADF-96C1-724B25EBD7DE}" type="pres">
      <dgm:prSet presAssocID="{814DEEF6-533A-4B63-A160-C3D9B1047A5C}" presName="diagram" presStyleCnt="0">
        <dgm:presLayoutVars>
          <dgm:chPref val="1"/>
          <dgm:dir/>
          <dgm:animOne val="branch"/>
          <dgm:animLvl val="lvl"/>
          <dgm:resizeHandles val="exact"/>
        </dgm:presLayoutVars>
      </dgm:prSet>
      <dgm:spPr/>
    </dgm:pt>
    <dgm:pt modelId="{24D06609-0042-46E1-A879-CDEA5F55040E}" type="pres">
      <dgm:prSet presAssocID="{62C6F280-1C65-4C83-AB8A-208538CE2AF3}" presName="root1" presStyleCnt="0"/>
      <dgm:spPr/>
    </dgm:pt>
    <dgm:pt modelId="{EA6D4E60-7DED-4232-95BE-E98578C8627F}" type="pres">
      <dgm:prSet presAssocID="{62C6F280-1C65-4C83-AB8A-208538CE2AF3}" presName="LevelOneTextNode" presStyleLbl="node0" presStyleIdx="0" presStyleCnt="1" custScaleX="161273" custScaleY="580760" custLinFactNeighborX="-46388" custLinFactNeighborY="4003">
        <dgm:presLayoutVars>
          <dgm:chPref val="3"/>
        </dgm:presLayoutVars>
      </dgm:prSet>
      <dgm:spPr/>
    </dgm:pt>
    <dgm:pt modelId="{6E7375D7-8264-4E56-91CF-D23C39A855D8}" type="pres">
      <dgm:prSet presAssocID="{62C6F280-1C65-4C83-AB8A-208538CE2AF3}" presName="level2hierChild" presStyleCnt="0"/>
      <dgm:spPr/>
    </dgm:pt>
    <dgm:pt modelId="{57CBEF21-39AD-45D1-B012-8D1E65DF8F40}" type="pres">
      <dgm:prSet presAssocID="{67A68046-1889-4486-A454-77D18A0FA350}" presName="conn2-1" presStyleLbl="parChTrans1D2" presStyleIdx="0" presStyleCnt="2"/>
      <dgm:spPr/>
    </dgm:pt>
    <dgm:pt modelId="{1F93B33C-5EA0-47E5-B489-297B091157A7}" type="pres">
      <dgm:prSet presAssocID="{67A68046-1889-4486-A454-77D18A0FA350}" presName="connTx" presStyleLbl="parChTrans1D2" presStyleIdx="0" presStyleCnt="2"/>
      <dgm:spPr/>
    </dgm:pt>
    <dgm:pt modelId="{1BD64EDF-0BB1-48B2-A697-D9B418FA8A8D}" type="pres">
      <dgm:prSet presAssocID="{BBD00E95-F9BA-4EAE-9D22-A2007116B816}" presName="root2" presStyleCnt="0"/>
      <dgm:spPr/>
    </dgm:pt>
    <dgm:pt modelId="{C9A5FEC4-D4D5-4C40-B6BC-A8E75825B96C}" type="pres">
      <dgm:prSet presAssocID="{BBD00E95-F9BA-4EAE-9D22-A2007116B816}" presName="LevelTwoTextNode" presStyleLbl="node2" presStyleIdx="0" presStyleCnt="2" custScaleX="139134" custScaleY="165161">
        <dgm:presLayoutVars>
          <dgm:chPref val="3"/>
        </dgm:presLayoutVars>
      </dgm:prSet>
      <dgm:spPr/>
    </dgm:pt>
    <dgm:pt modelId="{BFE23B62-B88B-4B8E-83BC-36D97A278B2A}" type="pres">
      <dgm:prSet presAssocID="{BBD00E95-F9BA-4EAE-9D22-A2007116B816}" presName="level3hierChild" presStyleCnt="0"/>
      <dgm:spPr/>
    </dgm:pt>
    <dgm:pt modelId="{CC0B0527-8666-40D2-B0DF-8B7A5A832FB5}" type="pres">
      <dgm:prSet presAssocID="{BBCAD857-A674-4A33-97A3-60B8C2325060}" presName="conn2-1" presStyleLbl="parChTrans1D3" presStyleIdx="0" presStyleCnt="10"/>
      <dgm:spPr/>
    </dgm:pt>
    <dgm:pt modelId="{DF64CE8F-2D85-428D-9696-76578BECF806}" type="pres">
      <dgm:prSet presAssocID="{BBCAD857-A674-4A33-97A3-60B8C2325060}" presName="connTx" presStyleLbl="parChTrans1D3" presStyleIdx="0" presStyleCnt="10"/>
      <dgm:spPr/>
    </dgm:pt>
    <dgm:pt modelId="{58BBE1E1-8DFF-4AA5-B846-D2D502AA7527}" type="pres">
      <dgm:prSet presAssocID="{6272E144-A79B-447D-8F5B-F8A24FB0BE48}" presName="root2" presStyleCnt="0"/>
      <dgm:spPr/>
    </dgm:pt>
    <dgm:pt modelId="{5C8CFD73-2DC3-4D0F-8773-652B05DA8064}" type="pres">
      <dgm:prSet presAssocID="{6272E144-A79B-447D-8F5B-F8A24FB0BE48}" presName="LevelTwoTextNode" presStyleLbl="node3" presStyleIdx="0" presStyleCnt="10" custScaleX="379096" custScaleY="103787">
        <dgm:presLayoutVars>
          <dgm:chPref val="3"/>
        </dgm:presLayoutVars>
      </dgm:prSet>
      <dgm:spPr/>
    </dgm:pt>
    <dgm:pt modelId="{A355A4E5-51D9-483B-AC29-4AA3B1FD84ED}" type="pres">
      <dgm:prSet presAssocID="{6272E144-A79B-447D-8F5B-F8A24FB0BE48}" presName="level3hierChild" presStyleCnt="0"/>
      <dgm:spPr/>
    </dgm:pt>
    <dgm:pt modelId="{DC4C0FF7-AC91-4EDB-BDB6-2F91BCB03285}" type="pres">
      <dgm:prSet presAssocID="{B678CD1A-459F-453C-8759-882AD0308595}" presName="conn2-1" presStyleLbl="parChTrans1D2" presStyleIdx="1" presStyleCnt="2"/>
      <dgm:spPr/>
    </dgm:pt>
    <dgm:pt modelId="{DC70323D-2D4E-4C44-93FD-00B8B4182958}" type="pres">
      <dgm:prSet presAssocID="{B678CD1A-459F-453C-8759-882AD0308595}" presName="connTx" presStyleLbl="parChTrans1D2" presStyleIdx="1" presStyleCnt="2"/>
      <dgm:spPr/>
    </dgm:pt>
    <dgm:pt modelId="{12BBC801-EDFE-4FE4-B48D-442A12CA48F5}" type="pres">
      <dgm:prSet presAssocID="{4952FD22-3C38-438F-8814-366F93FE421A}" presName="root2" presStyleCnt="0"/>
      <dgm:spPr/>
    </dgm:pt>
    <dgm:pt modelId="{561962E5-9BB4-4731-BC97-107789289D68}" type="pres">
      <dgm:prSet presAssocID="{4952FD22-3C38-438F-8814-366F93FE421A}" presName="LevelTwoTextNode" presStyleLbl="node2" presStyleIdx="1" presStyleCnt="2" custScaleX="132976" custScaleY="256538">
        <dgm:presLayoutVars>
          <dgm:chPref val="3"/>
        </dgm:presLayoutVars>
      </dgm:prSet>
      <dgm:spPr/>
    </dgm:pt>
    <dgm:pt modelId="{8EB481D0-3490-4584-BE5A-1CB76EF390C9}" type="pres">
      <dgm:prSet presAssocID="{4952FD22-3C38-438F-8814-366F93FE421A}" presName="level3hierChild" presStyleCnt="0"/>
      <dgm:spPr/>
    </dgm:pt>
    <dgm:pt modelId="{0F87D08F-9351-4A6F-85A7-B7628334388B}" type="pres">
      <dgm:prSet presAssocID="{7DF05819-E280-45BC-839E-91CC32353AD1}" presName="conn2-1" presStyleLbl="parChTrans1D3" presStyleIdx="1" presStyleCnt="10"/>
      <dgm:spPr/>
    </dgm:pt>
    <dgm:pt modelId="{64CBB2F7-73CF-4A8D-8745-CD4597D87FB2}" type="pres">
      <dgm:prSet presAssocID="{7DF05819-E280-45BC-839E-91CC32353AD1}" presName="connTx" presStyleLbl="parChTrans1D3" presStyleIdx="1" presStyleCnt="10"/>
      <dgm:spPr/>
    </dgm:pt>
    <dgm:pt modelId="{984998EF-5CDC-4556-9A2F-90BF57655F41}" type="pres">
      <dgm:prSet presAssocID="{AA8DC9E2-38F8-4B23-A23F-DD39C0AA87D6}" presName="root2" presStyleCnt="0"/>
      <dgm:spPr/>
    </dgm:pt>
    <dgm:pt modelId="{43CC063D-D0E0-467A-90CD-305ABF79C3A5}" type="pres">
      <dgm:prSet presAssocID="{AA8DC9E2-38F8-4B23-A23F-DD39C0AA87D6}" presName="LevelTwoTextNode" presStyleLbl="node3" presStyleIdx="1" presStyleCnt="10" custScaleX="206606">
        <dgm:presLayoutVars>
          <dgm:chPref val="3"/>
        </dgm:presLayoutVars>
      </dgm:prSet>
      <dgm:spPr/>
    </dgm:pt>
    <dgm:pt modelId="{46A38B6A-4AAB-4845-A2C2-50A104B7D5ED}" type="pres">
      <dgm:prSet presAssocID="{AA8DC9E2-38F8-4B23-A23F-DD39C0AA87D6}" presName="level3hierChild" presStyleCnt="0"/>
      <dgm:spPr/>
    </dgm:pt>
    <dgm:pt modelId="{F2BFC042-769E-42BA-AD02-DA608592C8D6}" type="pres">
      <dgm:prSet presAssocID="{6BF5A224-993A-43BD-BB47-822027D481C5}" presName="conn2-1" presStyleLbl="parChTrans1D3" presStyleIdx="2" presStyleCnt="10"/>
      <dgm:spPr/>
    </dgm:pt>
    <dgm:pt modelId="{82001E1C-2D4A-4428-9CA3-0FC87C0EC992}" type="pres">
      <dgm:prSet presAssocID="{6BF5A224-993A-43BD-BB47-822027D481C5}" presName="connTx" presStyleLbl="parChTrans1D3" presStyleIdx="2" presStyleCnt="10"/>
      <dgm:spPr/>
    </dgm:pt>
    <dgm:pt modelId="{6586512B-441D-4EEA-9F9A-BC8B2F2A9A46}" type="pres">
      <dgm:prSet presAssocID="{06FE53D7-F6B5-48D1-AC77-55F17766AA12}" presName="root2" presStyleCnt="0"/>
      <dgm:spPr/>
    </dgm:pt>
    <dgm:pt modelId="{0A104F2A-7E8D-4F94-B2B8-C46B31A163C1}" type="pres">
      <dgm:prSet presAssocID="{06FE53D7-F6B5-48D1-AC77-55F17766AA12}" presName="LevelTwoTextNode" presStyleLbl="node3" presStyleIdx="2" presStyleCnt="10" custScaleX="252364">
        <dgm:presLayoutVars>
          <dgm:chPref val="3"/>
        </dgm:presLayoutVars>
      </dgm:prSet>
      <dgm:spPr/>
    </dgm:pt>
    <dgm:pt modelId="{3502B386-28B5-43EC-990E-1558B1DECD88}" type="pres">
      <dgm:prSet presAssocID="{06FE53D7-F6B5-48D1-AC77-55F17766AA12}" presName="level3hierChild" presStyleCnt="0"/>
      <dgm:spPr/>
    </dgm:pt>
    <dgm:pt modelId="{0AE82CB2-EAA6-4190-AD4A-8AA4024C6706}" type="pres">
      <dgm:prSet presAssocID="{B9FDC463-0317-4E64-B539-2D58A0E3EB45}" presName="conn2-1" presStyleLbl="parChTrans1D3" presStyleIdx="3" presStyleCnt="10"/>
      <dgm:spPr/>
    </dgm:pt>
    <dgm:pt modelId="{A24BC42B-5E63-438C-B578-5B3986C83C75}" type="pres">
      <dgm:prSet presAssocID="{B9FDC463-0317-4E64-B539-2D58A0E3EB45}" presName="connTx" presStyleLbl="parChTrans1D3" presStyleIdx="3" presStyleCnt="10"/>
      <dgm:spPr/>
    </dgm:pt>
    <dgm:pt modelId="{90166A5E-40E7-44D4-8FA3-F6A9CFF17F3D}" type="pres">
      <dgm:prSet presAssocID="{9355B1BB-01B6-44FA-99AA-BAFAF506F138}" presName="root2" presStyleCnt="0"/>
      <dgm:spPr/>
    </dgm:pt>
    <dgm:pt modelId="{ED4A312C-64B7-4C39-867C-425AFE9CD05B}" type="pres">
      <dgm:prSet presAssocID="{9355B1BB-01B6-44FA-99AA-BAFAF506F138}" presName="LevelTwoTextNode" presStyleLbl="node3" presStyleIdx="3" presStyleCnt="10" custScaleX="233977">
        <dgm:presLayoutVars>
          <dgm:chPref val="3"/>
        </dgm:presLayoutVars>
      </dgm:prSet>
      <dgm:spPr/>
    </dgm:pt>
    <dgm:pt modelId="{7FFF4BE8-28D7-4890-A243-B36B1EAD846A}" type="pres">
      <dgm:prSet presAssocID="{9355B1BB-01B6-44FA-99AA-BAFAF506F138}" presName="level3hierChild" presStyleCnt="0"/>
      <dgm:spPr/>
    </dgm:pt>
    <dgm:pt modelId="{D851FA48-4246-43AD-8BBB-96186BF07299}" type="pres">
      <dgm:prSet presAssocID="{6EDF7BD3-7C3C-422F-96E7-94C8A395BF2B}" presName="conn2-1" presStyleLbl="parChTrans1D4" presStyleIdx="0" presStyleCnt="2"/>
      <dgm:spPr/>
    </dgm:pt>
    <dgm:pt modelId="{F8BF498D-9741-408C-BD54-E9AA9C63803C}" type="pres">
      <dgm:prSet presAssocID="{6EDF7BD3-7C3C-422F-96E7-94C8A395BF2B}" presName="connTx" presStyleLbl="parChTrans1D4" presStyleIdx="0" presStyleCnt="2"/>
      <dgm:spPr/>
    </dgm:pt>
    <dgm:pt modelId="{EACE192D-12B4-4A0C-AC2E-D6C39965A4E8}" type="pres">
      <dgm:prSet presAssocID="{E2B0A5F6-0866-4F37-9D97-21A2C4BDB994}" presName="root2" presStyleCnt="0"/>
      <dgm:spPr/>
    </dgm:pt>
    <dgm:pt modelId="{BA383AF4-541A-4EB9-B7B9-88251B833E99}" type="pres">
      <dgm:prSet presAssocID="{E2B0A5F6-0866-4F37-9D97-21A2C4BDB994}" presName="LevelTwoTextNode" presStyleLbl="node4" presStyleIdx="0" presStyleCnt="2" custScaleX="271430">
        <dgm:presLayoutVars>
          <dgm:chPref val="3"/>
        </dgm:presLayoutVars>
      </dgm:prSet>
      <dgm:spPr/>
    </dgm:pt>
    <dgm:pt modelId="{7E0AE5D8-7B19-4D31-8000-841D2DAC4FF2}" type="pres">
      <dgm:prSet presAssocID="{E2B0A5F6-0866-4F37-9D97-21A2C4BDB994}" presName="level3hierChild" presStyleCnt="0"/>
      <dgm:spPr/>
    </dgm:pt>
    <dgm:pt modelId="{ECCA723B-7E7D-4B3A-BF5C-C58C6A02B6C1}" type="pres">
      <dgm:prSet presAssocID="{8963985C-79B0-4815-ACFB-4897336718C3}" presName="conn2-1" presStyleLbl="parChTrans1D4" presStyleIdx="1" presStyleCnt="2"/>
      <dgm:spPr/>
    </dgm:pt>
    <dgm:pt modelId="{C64C2409-49F8-4A36-8E0A-1653E0984450}" type="pres">
      <dgm:prSet presAssocID="{8963985C-79B0-4815-ACFB-4897336718C3}" presName="connTx" presStyleLbl="parChTrans1D4" presStyleIdx="1" presStyleCnt="2"/>
      <dgm:spPr/>
    </dgm:pt>
    <dgm:pt modelId="{739E1F2D-E919-4935-B159-38918CCDF1A8}" type="pres">
      <dgm:prSet presAssocID="{2262EAF7-214B-4C2B-A531-9A944F21B22F}" presName="root2" presStyleCnt="0"/>
      <dgm:spPr/>
    </dgm:pt>
    <dgm:pt modelId="{6E203956-2274-4B20-A922-C10B7B84B4DD}" type="pres">
      <dgm:prSet presAssocID="{2262EAF7-214B-4C2B-A531-9A944F21B22F}" presName="LevelTwoTextNode" presStyleLbl="node4" presStyleIdx="1" presStyleCnt="2" custScaleX="302538">
        <dgm:presLayoutVars>
          <dgm:chPref val="3"/>
        </dgm:presLayoutVars>
      </dgm:prSet>
      <dgm:spPr/>
    </dgm:pt>
    <dgm:pt modelId="{707A4706-59FA-4289-9A52-6469B9609F56}" type="pres">
      <dgm:prSet presAssocID="{2262EAF7-214B-4C2B-A531-9A944F21B22F}" presName="level3hierChild" presStyleCnt="0"/>
      <dgm:spPr/>
    </dgm:pt>
    <dgm:pt modelId="{D92341D1-A03F-4CEF-AF10-D8AAA77882BD}" type="pres">
      <dgm:prSet presAssocID="{6E22CC6E-D5F0-4FD6-BBE9-EC1D73E9AFF3}" presName="conn2-1" presStyleLbl="parChTrans1D3" presStyleIdx="4" presStyleCnt="10"/>
      <dgm:spPr/>
    </dgm:pt>
    <dgm:pt modelId="{7E13A40E-B2C4-4A44-AB9E-FCC59EC4F36C}" type="pres">
      <dgm:prSet presAssocID="{6E22CC6E-D5F0-4FD6-BBE9-EC1D73E9AFF3}" presName="connTx" presStyleLbl="parChTrans1D3" presStyleIdx="4" presStyleCnt="10"/>
      <dgm:spPr/>
    </dgm:pt>
    <dgm:pt modelId="{ACFC8935-CD3A-4F0A-A886-35361E6625A0}" type="pres">
      <dgm:prSet presAssocID="{17356681-4AA6-4A23-B75E-B17B81C2FEA4}" presName="root2" presStyleCnt="0"/>
      <dgm:spPr/>
    </dgm:pt>
    <dgm:pt modelId="{281882EB-B6DC-44DF-81B5-4C78FBA324FA}" type="pres">
      <dgm:prSet presAssocID="{17356681-4AA6-4A23-B75E-B17B81C2FEA4}" presName="LevelTwoTextNode" presStyleLbl="node3" presStyleIdx="4" presStyleCnt="10" custScaleX="209747">
        <dgm:presLayoutVars>
          <dgm:chPref val="3"/>
        </dgm:presLayoutVars>
      </dgm:prSet>
      <dgm:spPr/>
    </dgm:pt>
    <dgm:pt modelId="{A157324A-167B-4806-9C13-26D9BFEE7F31}" type="pres">
      <dgm:prSet presAssocID="{17356681-4AA6-4A23-B75E-B17B81C2FEA4}" presName="level3hierChild" presStyleCnt="0"/>
      <dgm:spPr/>
    </dgm:pt>
    <dgm:pt modelId="{923D48DE-CF3B-490A-941B-94F034DCF069}" type="pres">
      <dgm:prSet presAssocID="{220BEE8D-85A7-4727-B6A9-C5B9A1D3FD0B}" presName="conn2-1" presStyleLbl="parChTrans1D3" presStyleIdx="5" presStyleCnt="10"/>
      <dgm:spPr/>
    </dgm:pt>
    <dgm:pt modelId="{2127FF45-6261-4790-9A05-427D0F2EECB1}" type="pres">
      <dgm:prSet presAssocID="{220BEE8D-85A7-4727-B6A9-C5B9A1D3FD0B}" presName="connTx" presStyleLbl="parChTrans1D3" presStyleIdx="5" presStyleCnt="10"/>
      <dgm:spPr/>
    </dgm:pt>
    <dgm:pt modelId="{232C6416-76D8-47D6-A65D-88F43FFBDFCB}" type="pres">
      <dgm:prSet presAssocID="{6691946B-78C5-487A-B656-9DDCABECB843}" presName="root2" presStyleCnt="0"/>
      <dgm:spPr/>
    </dgm:pt>
    <dgm:pt modelId="{0FE45828-7E79-4AD6-973E-CF3FB8A55E8C}" type="pres">
      <dgm:prSet presAssocID="{6691946B-78C5-487A-B656-9DDCABECB843}" presName="LevelTwoTextNode" presStyleLbl="node3" presStyleIdx="5" presStyleCnt="10" custScaleX="247985">
        <dgm:presLayoutVars>
          <dgm:chPref val="3"/>
        </dgm:presLayoutVars>
      </dgm:prSet>
      <dgm:spPr/>
    </dgm:pt>
    <dgm:pt modelId="{8626A5EE-6B04-4E39-8F8B-6434FF28774D}" type="pres">
      <dgm:prSet presAssocID="{6691946B-78C5-487A-B656-9DDCABECB843}" presName="level3hierChild" presStyleCnt="0"/>
      <dgm:spPr/>
    </dgm:pt>
    <dgm:pt modelId="{C20255CE-5923-4158-B9A7-57261D26445A}" type="pres">
      <dgm:prSet presAssocID="{7E515BE6-DCA5-471D-B900-2D2E785AEED5}" presName="conn2-1" presStyleLbl="parChTrans1D3" presStyleIdx="6" presStyleCnt="10"/>
      <dgm:spPr/>
    </dgm:pt>
    <dgm:pt modelId="{EB408C68-ACFE-4493-8259-6164AEA18BDB}" type="pres">
      <dgm:prSet presAssocID="{7E515BE6-DCA5-471D-B900-2D2E785AEED5}" presName="connTx" presStyleLbl="parChTrans1D3" presStyleIdx="6" presStyleCnt="10"/>
      <dgm:spPr/>
    </dgm:pt>
    <dgm:pt modelId="{26657D55-AF75-4127-A50C-CA9A151DE363}" type="pres">
      <dgm:prSet presAssocID="{AC4F997E-9674-4BB1-BCB5-5BFCE08C5B12}" presName="root2" presStyleCnt="0"/>
      <dgm:spPr/>
    </dgm:pt>
    <dgm:pt modelId="{3041E044-A4FC-46D6-B78A-7E89D9073A36}" type="pres">
      <dgm:prSet presAssocID="{AC4F997E-9674-4BB1-BCB5-5BFCE08C5B12}" presName="LevelTwoTextNode" presStyleLbl="node3" presStyleIdx="6" presStyleCnt="10" custScaleX="211484">
        <dgm:presLayoutVars>
          <dgm:chPref val="3"/>
        </dgm:presLayoutVars>
      </dgm:prSet>
      <dgm:spPr/>
    </dgm:pt>
    <dgm:pt modelId="{2F1720A2-727B-4F9E-AF4E-F53310DE99AC}" type="pres">
      <dgm:prSet presAssocID="{AC4F997E-9674-4BB1-BCB5-5BFCE08C5B12}" presName="level3hierChild" presStyleCnt="0"/>
      <dgm:spPr/>
    </dgm:pt>
    <dgm:pt modelId="{DFFE7630-1594-4A2C-80AB-1D9BB3E384D0}" type="pres">
      <dgm:prSet presAssocID="{5BBD25BD-E477-4C64-97FC-5A51A61CF641}" presName="conn2-1" presStyleLbl="parChTrans1D3" presStyleIdx="7" presStyleCnt="10"/>
      <dgm:spPr/>
    </dgm:pt>
    <dgm:pt modelId="{065D43E4-6372-4241-9A23-70294BB97C3B}" type="pres">
      <dgm:prSet presAssocID="{5BBD25BD-E477-4C64-97FC-5A51A61CF641}" presName="connTx" presStyleLbl="parChTrans1D3" presStyleIdx="7" presStyleCnt="10"/>
      <dgm:spPr/>
    </dgm:pt>
    <dgm:pt modelId="{D2068E43-EAC0-4884-8771-30349FB55682}" type="pres">
      <dgm:prSet presAssocID="{1FEF5CA8-BFB5-4650-A5F5-07B038BBFC58}" presName="root2" presStyleCnt="0"/>
      <dgm:spPr/>
    </dgm:pt>
    <dgm:pt modelId="{DB3A1D1B-3E49-4C39-BFA3-912E9D870422}" type="pres">
      <dgm:prSet presAssocID="{1FEF5CA8-BFB5-4650-A5F5-07B038BBFC58}" presName="LevelTwoTextNode" presStyleLbl="node3" presStyleIdx="7" presStyleCnt="10" custScaleX="341186">
        <dgm:presLayoutVars>
          <dgm:chPref val="3"/>
        </dgm:presLayoutVars>
      </dgm:prSet>
      <dgm:spPr/>
    </dgm:pt>
    <dgm:pt modelId="{ED841FA2-6C7A-4F46-BD44-95549D88BF21}" type="pres">
      <dgm:prSet presAssocID="{1FEF5CA8-BFB5-4650-A5F5-07B038BBFC58}" presName="level3hierChild" presStyleCnt="0"/>
      <dgm:spPr/>
    </dgm:pt>
    <dgm:pt modelId="{46F5622B-CCC3-4B9A-A95B-F0BB0060FAB9}" type="pres">
      <dgm:prSet presAssocID="{1B3814B0-12B2-4E55-9026-DC7260602FD9}" presName="conn2-1" presStyleLbl="parChTrans1D3" presStyleIdx="8" presStyleCnt="10"/>
      <dgm:spPr/>
    </dgm:pt>
    <dgm:pt modelId="{35D61F29-6303-44C0-A07D-D6BFE0390C41}" type="pres">
      <dgm:prSet presAssocID="{1B3814B0-12B2-4E55-9026-DC7260602FD9}" presName="connTx" presStyleLbl="parChTrans1D3" presStyleIdx="8" presStyleCnt="10"/>
      <dgm:spPr/>
    </dgm:pt>
    <dgm:pt modelId="{BD15839E-854C-405C-B80B-5397FF052A49}" type="pres">
      <dgm:prSet presAssocID="{B1B19335-68CD-4BE5-AA1D-E6A925410AC0}" presName="root2" presStyleCnt="0"/>
      <dgm:spPr/>
    </dgm:pt>
    <dgm:pt modelId="{04AD6E1D-C07F-47B6-BF51-B81693082BED}" type="pres">
      <dgm:prSet presAssocID="{B1B19335-68CD-4BE5-AA1D-E6A925410AC0}" presName="LevelTwoTextNode" presStyleLbl="node3" presStyleIdx="8" presStyleCnt="10" custScaleX="480681">
        <dgm:presLayoutVars>
          <dgm:chPref val="3"/>
        </dgm:presLayoutVars>
      </dgm:prSet>
      <dgm:spPr/>
    </dgm:pt>
    <dgm:pt modelId="{686C088F-1611-41C4-A5CB-3919CCB290FE}" type="pres">
      <dgm:prSet presAssocID="{B1B19335-68CD-4BE5-AA1D-E6A925410AC0}" presName="level3hierChild" presStyleCnt="0"/>
      <dgm:spPr/>
    </dgm:pt>
    <dgm:pt modelId="{4346C65A-2E8D-4171-8571-53270D360025}" type="pres">
      <dgm:prSet presAssocID="{0CC058EE-FA57-4684-BE90-1122AEEE7624}" presName="conn2-1" presStyleLbl="parChTrans1D3" presStyleIdx="9" presStyleCnt="10"/>
      <dgm:spPr/>
    </dgm:pt>
    <dgm:pt modelId="{243FD27D-6F1A-49C4-A894-D8446C0D381A}" type="pres">
      <dgm:prSet presAssocID="{0CC058EE-FA57-4684-BE90-1122AEEE7624}" presName="connTx" presStyleLbl="parChTrans1D3" presStyleIdx="9" presStyleCnt="10"/>
      <dgm:spPr/>
    </dgm:pt>
    <dgm:pt modelId="{96316D79-65DB-486D-8B38-45D625883B79}" type="pres">
      <dgm:prSet presAssocID="{3B7BEE7F-7205-4463-90B0-CEBF7782346C}" presName="root2" presStyleCnt="0"/>
      <dgm:spPr/>
    </dgm:pt>
    <dgm:pt modelId="{4DAD1624-9AF7-473E-B470-EF93584DBBE8}" type="pres">
      <dgm:prSet presAssocID="{3B7BEE7F-7205-4463-90B0-CEBF7782346C}" presName="LevelTwoTextNode" presStyleLbl="node3" presStyleIdx="9" presStyleCnt="10" custScaleX="357106">
        <dgm:presLayoutVars>
          <dgm:chPref val="3"/>
        </dgm:presLayoutVars>
      </dgm:prSet>
      <dgm:spPr/>
    </dgm:pt>
    <dgm:pt modelId="{DAAA3BAB-BC30-49DB-9CCC-604F05C4C455}" type="pres">
      <dgm:prSet presAssocID="{3B7BEE7F-7205-4463-90B0-CEBF7782346C}" presName="level3hierChild" presStyleCnt="0"/>
      <dgm:spPr/>
    </dgm:pt>
  </dgm:ptLst>
  <dgm:cxnLst>
    <dgm:cxn modelId="{1612AB03-B16C-4DB8-B59A-606A8CFC8B57}" type="presOf" srcId="{BBD00E95-F9BA-4EAE-9D22-A2007116B816}" destId="{C9A5FEC4-D4D5-4C40-B6BC-A8E75825B96C}" srcOrd="0" destOrd="0" presId="urn:microsoft.com/office/officeart/2005/8/layout/hierarchy2"/>
    <dgm:cxn modelId="{CACD2B09-277D-42EA-89DC-9168795CEA00}" type="presOf" srcId="{67A68046-1889-4486-A454-77D18A0FA350}" destId="{1F93B33C-5EA0-47E5-B489-297B091157A7}" srcOrd="1" destOrd="0" presId="urn:microsoft.com/office/officeart/2005/8/layout/hierarchy2"/>
    <dgm:cxn modelId="{BD40960A-BAA5-490F-81C7-1A9E5D213CBC}" type="presOf" srcId="{1B3814B0-12B2-4E55-9026-DC7260602FD9}" destId="{46F5622B-CCC3-4B9A-A95B-F0BB0060FAB9}" srcOrd="0" destOrd="0" presId="urn:microsoft.com/office/officeart/2005/8/layout/hierarchy2"/>
    <dgm:cxn modelId="{76A28A0E-2598-4560-B5FD-218AF4BC1B9E}" type="presOf" srcId="{8963985C-79B0-4815-ACFB-4897336718C3}" destId="{C64C2409-49F8-4A36-8E0A-1653E0984450}" srcOrd="1" destOrd="0" presId="urn:microsoft.com/office/officeart/2005/8/layout/hierarchy2"/>
    <dgm:cxn modelId="{C84AB116-1669-45C4-805B-D0F93BC93B65}" type="presOf" srcId="{BBCAD857-A674-4A33-97A3-60B8C2325060}" destId="{CC0B0527-8666-40D2-B0DF-8B7A5A832FB5}" srcOrd="0" destOrd="0" presId="urn:microsoft.com/office/officeart/2005/8/layout/hierarchy2"/>
    <dgm:cxn modelId="{1C356224-737A-48ED-B86D-3F19CF908534}" srcId="{BBD00E95-F9BA-4EAE-9D22-A2007116B816}" destId="{6272E144-A79B-447D-8F5B-F8A24FB0BE48}" srcOrd="0" destOrd="0" parTransId="{BBCAD857-A674-4A33-97A3-60B8C2325060}" sibTransId="{A96E5BB8-1D8E-4FAC-BD8B-3B1F5AD3D431}"/>
    <dgm:cxn modelId="{66321625-278A-4E62-B01D-03474C92A6AF}" srcId="{9355B1BB-01B6-44FA-99AA-BAFAF506F138}" destId="{E2B0A5F6-0866-4F37-9D97-21A2C4BDB994}" srcOrd="0" destOrd="0" parTransId="{6EDF7BD3-7C3C-422F-96E7-94C8A395BF2B}" sibTransId="{EC212740-4F69-48F2-AF27-6FD36153B9FF}"/>
    <dgm:cxn modelId="{3EFB0C2A-66E0-4B4E-B499-020072C3E01E}" type="presOf" srcId="{6691946B-78C5-487A-B656-9DDCABECB843}" destId="{0FE45828-7E79-4AD6-973E-CF3FB8A55E8C}" srcOrd="0" destOrd="0" presId="urn:microsoft.com/office/officeart/2005/8/layout/hierarchy2"/>
    <dgm:cxn modelId="{9A0A442D-7D6B-48C1-BA90-6CB344559E86}" type="presOf" srcId="{67A68046-1889-4486-A454-77D18A0FA350}" destId="{57CBEF21-39AD-45D1-B012-8D1E65DF8F40}" srcOrd="0" destOrd="0" presId="urn:microsoft.com/office/officeart/2005/8/layout/hierarchy2"/>
    <dgm:cxn modelId="{5844422E-43C6-4902-9642-AF52639570C2}" type="presOf" srcId="{0CC058EE-FA57-4684-BE90-1122AEEE7624}" destId="{4346C65A-2E8D-4171-8571-53270D360025}" srcOrd="0" destOrd="0" presId="urn:microsoft.com/office/officeart/2005/8/layout/hierarchy2"/>
    <dgm:cxn modelId="{61C7F030-7F83-42F2-BB3A-EA204C4C4074}" type="presOf" srcId="{B9FDC463-0317-4E64-B539-2D58A0E3EB45}" destId="{A24BC42B-5E63-438C-B578-5B3986C83C75}" srcOrd="1" destOrd="0" presId="urn:microsoft.com/office/officeart/2005/8/layout/hierarchy2"/>
    <dgm:cxn modelId="{0F438432-631C-4537-A591-A862756DC6A4}" srcId="{9355B1BB-01B6-44FA-99AA-BAFAF506F138}" destId="{2262EAF7-214B-4C2B-A531-9A944F21B22F}" srcOrd="1" destOrd="0" parTransId="{8963985C-79B0-4815-ACFB-4897336718C3}" sibTransId="{8D90A0BD-790F-4AAD-8D41-BF432BB297EE}"/>
    <dgm:cxn modelId="{C0155E36-177A-4261-B74A-7F6AF0023335}" srcId="{62C6F280-1C65-4C83-AB8A-208538CE2AF3}" destId="{BBD00E95-F9BA-4EAE-9D22-A2007116B816}" srcOrd="0" destOrd="0" parTransId="{67A68046-1889-4486-A454-77D18A0FA350}" sibTransId="{0815D483-4D48-4DA1-8DC1-DA9FCDA33835}"/>
    <dgm:cxn modelId="{7CAF0437-1980-4A2B-BF4B-1E04C86D42AC}" type="presOf" srcId="{0CC058EE-FA57-4684-BE90-1122AEEE7624}" destId="{243FD27D-6F1A-49C4-A894-D8446C0D381A}" srcOrd="1" destOrd="0" presId="urn:microsoft.com/office/officeart/2005/8/layout/hierarchy2"/>
    <dgm:cxn modelId="{264CD537-5D1E-4ADC-9595-7B8EF4A30217}" type="presOf" srcId="{6BF5A224-993A-43BD-BB47-822027D481C5}" destId="{82001E1C-2D4A-4428-9CA3-0FC87C0EC992}" srcOrd="1" destOrd="0" presId="urn:microsoft.com/office/officeart/2005/8/layout/hierarchy2"/>
    <dgm:cxn modelId="{D5E14D3D-3DD3-46F5-9DBE-BB4AD87401D4}" type="presOf" srcId="{6272E144-A79B-447D-8F5B-F8A24FB0BE48}" destId="{5C8CFD73-2DC3-4D0F-8773-652B05DA8064}" srcOrd="0" destOrd="0" presId="urn:microsoft.com/office/officeart/2005/8/layout/hierarchy2"/>
    <dgm:cxn modelId="{5B534F3D-F481-438A-B774-3C416C217809}" srcId="{814DEEF6-533A-4B63-A160-C3D9B1047A5C}" destId="{62C6F280-1C65-4C83-AB8A-208538CE2AF3}" srcOrd="0" destOrd="0" parTransId="{9BE09E57-4F2E-440D-8D48-50C813B7E280}" sibTransId="{51A8EC79-52DF-46F6-8551-BB09395DE0D6}"/>
    <dgm:cxn modelId="{0A6CEA40-CC49-48EB-BD8B-1B94B012DF4F}" type="presOf" srcId="{62C6F280-1C65-4C83-AB8A-208538CE2AF3}" destId="{EA6D4E60-7DED-4232-95BE-E98578C8627F}" srcOrd="0" destOrd="0" presId="urn:microsoft.com/office/officeart/2005/8/layout/hierarchy2"/>
    <dgm:cxn modelId="{F0C4CB41-3309-4146-8690-678DF3E7EF1B}" srcId="{4952FD22-3C38-438F-8814-366F93FE421A}" destId="{3B7BEE7F-7205-4463-90B0-CEBF7782346C}" srcOrd="8" destOrd="0" parTransId="{0CC058EE-FA57-4684-BE90-1122AEEE7624}" sibTransId="{8C7C1648-CD87-4DEC-94D1-CFCC0FCB2901}"/>
    <dgm:cxn modelId="{99DAAA64-1299-47B0-AEF6-0D5F2EBC7752}" srcId="{4952FD22-3C38-438F-8814-366F93FE421A}" destId="{1FEF5CA8-BFB5-4650-A5F5-07B038BBFC58}" srcOrd="6" destOrd="0" parTransId="{5BBD25BD-E477-4C64-97FC-5A51A61CF641}" sibTransId="{6B3321CD-E6D0-4F6B-99F8-12415E77ED17}"/>
    <dgm:cxn modelId="{C3E3BA64-0AFF-4299-831C-50DB26A38204}" type="presOf" srcId="{B9FDC463-0317-4E64-B539-2D58A0E3EB45}" destId="{0AE82CB2-EAA6-4190-AD4A-8AA4024C6706}" srcOrd="0" destOrd="0" presId="urn:microsoft.com/office/officeart/2005/8/layout/hierarchy2"/>
    <dgm:cxn modelId="{5C027145-0B98-466C-AAE7-884B0104B288}" type="presOf" srcId="{220BEE8D-85A7-4727-B6A9-C5B9A1D3FD0B}" destId="{2127FF45-6261-4790-9A05-427D0F2EECB1}" srcOrd="1" destOrd="0" presId="urn:microsoft.com/office/officeart/2005/8/layout/hierarchy2"/>
    <dgm:cxn modelId="{CE7F6168-6247-4CA6-8031-E99F2757F055}" type="presOf" srcId="{1FEF5CA8-BFB5-4650-A5F5-07B038BBFC58}" destId="{DB3A1D1B-3E49-4C39-BFA3-912E9D870422}" srcOrd="0" destOrd="0" presId="urn:microsoft.com/office/officeart/2005/8/layout/hierarchy2"/>
    <dgm:cxn modelId="{DCBFE568-EB28-42E7-B0EF-216043ECAD9E}" srcId="{4952FD22-3C38-438F-8814-366F93FE421A}" destId="{AA8DC9E2-38F8-4B23-A23F-DD39C0AA87D6}" srcOrd="0" destOrd="0" parTransId="{7DF05819-E280-45BC-839E-91CC32353AD1}" sibTransId="{1882AD1F-342D-496B-B548-C83E09E4F31E}"/>
    <dgm:cxn modelId="{7C0E6869-1802-425F-BC96-BEA5B83189C7}" type="presOf" srcId="{1B3814B0-12B2-4E55-9026-DC7260602FD9}" destId="{35D61F29-6303-44C0-A07D-D6BFE0390C41}" srcOrd="1" destOrd="0" presId="urn:microsoft.com/office/officeart/2005/8/layout/hierarchy2"/>
    <dgm:cxn modelId="{D17CA06A-90BB-4930-8C5F-86CA444C2F18}" type="presOf" srcId="{7DF05819-E280-45BC-839E-91CC32353AD1}" destId="{64CBB2F7-73CF-4A8D-8745-CD4597D87FB2}" srcOrd="1" destOrd="0" presId="urn:microsoft.com/office/officeart/2005/8/layout/hierarchy2"/>
    <dgm:cxn modelId="{B2A6BF6F-EB66-46A4-9843-0F34D4F8FC4B}" type="presOf" srcId="{3B7BEE7F-7205-4463-90B0-CEBF7782346C}" destId="{4DAD1624-9AF7-473E-B470-EF93584DBBE8}" srcOrd="0" destOrd="0" presId="urn:microsoft.com/office/officeart/2005/8/layout/hierarchy2"/>
    <dgm:cxn modelId="{B84CFF6F-AA20-4044-9A8B-69613B435438}" type="presOf" srcId="{2262EAF7-214B-4C2B-A531-9A944F21B22F}" destId="{6E203956-2274-4B20-A922-C10B7B84B4DD}" srcOrd="0" destOrd="0" presId="urn:microsoft.com/office/officeart/2005/8/layout/hierarchy2"/>
    <dgm:cxn modelId="{6D287270-194E-44F5-9D09-8148E2C2225A}" srcId="{4952FD22-3C38-438F-8814-366F93FE421A}" destId="{B1B19335-68CD-4BE5-AA1D-E6A925410AC0}" srcOrd="7" destOrd="0" parTransId="{1B3814B0-12B2-4E55-9026-DC7260602FD9}" sibTransId="{30A0BC54-7FFD-40D7-8DCA-50848CFAD8F9}"/>
    <dgm:cxn modelId="{33E34674-0D3A-4C32-9852-AF4A5E707564}" type="presOf" srcId="{9355B1BB-01B6-44FA-99AA-BAFAF506F138}" destId="{ED4A312C-64B7-4C39-867C-425AFE9CD05B}" srcOrd="0" destOrd="0" presId="urn:microsoft.com/office/officeart/2005/8/layout/hierarchy2"/>
    <dgm:cxn modelId="{29E45A77-8630-4D8F-95FA-B3E7091BD148}" type="presOf" srcId="{8963985C-79B0-4815-ACFB-4897336718C3}" destId="{ECCA723B-7E7D-4B3A-BF5C-C58C6A02B6C1}" srcOrd="0" destOrd="0" presId="urn:microsoft.com/office/officeart/2005/8/layout/hierarchy2"/>
    <dgm:cxn modelId="{3AA3FA59-8D9B-49C9-BEF3-D1796FCA4660}" type="presOf" srcId="{814DEEF6-533A-4B63-A160-C3D9B1047A5C}" destId="{82B70FC5-202E-4ADF-96C1-724B25EBD7DE}" srcOrd="0" destOrd="0" presId="urn:microsoft.com/office/officeart/2005/8/layout/hierarchy2"/>
    <dgm:cxn modelId="{1490C77D-6829-441C-850C-DC38CA47603C}" type="presOf" srcId="{220BEE8D-85A7-4727-B6A9-C5B9A1D3FD0B}" destId="{923D48DE-CF3B-490A-941B-94F034DCF069}" srcOrd="0" destOrd="0" presId="urn:microsoft.com/office/officeart/2005/8/layout/hierarchy2"/>
    <dgm:cxn modelId="{FEBD6C80-4727-490C-B24E-1F1CECF060A5}" type="presOf" srcId="{6E22CC6E-D5F0-4FD6-BBE9-EC1D73E9AFF3}" destId="{7E13A40E-B2C4-4A44-AB9E-FCC59EC4F36C}" srcOrd="1" destOrd="0" presId="urn:microsoft.com/office/officeart/2005/8/layout/hierarchy2"/>
    <dgm:cxn modelId="{421F9687-D8AF-4D00-9F7D-81D004BBCFDB}" type="presOf" srcId="{5BBD25BD-E477-4C64-97FC-5A51A61CF641}" destId="{DFFE7630-1594-4A2C-80AB-1D9BB3E384D0}" srcOrd="0" destOrd="0" presId="urn:microsoft.com/office/officeart/2005/8/layout/hierarchy2"/>
    <dgm:cxn modelId="{84C7C090-D8F8-47BD-8876-347AF1259D84}" type="presOf" srcId="{AA8DC9E2-38F8-4B23-A23F-DD39C0AA87D6}" destId="{43CC063D-D0E0-467A-90CD-305ABF79C3A5}" srcOrd="0" destOrd="0" presId="urn:microsoft.com/office/officeart/2005/8/layout/hierarchy2"/>
    <dgm:cxn modelId="{04B6D591-6121-4B18-B27B-4EFCBEB76085}" type="presOf" srcId="{E2B0A5F6-0866-4F37-9D97-21A2C4BDB994}" destId="{BA383AF4-541A-4EB9-B7B9-88251B833E99}" srcOrd="0" destOrd="0" presId="urn:microsoft.com/office/officeart/2005/8/layout/hierarchy2"/>
    <dgm:cxn modelId="{A4172496-3B9E-447E-83A3-01B7F0EB3AE3}" type="presOf" srcId="{7DF05819-E280-45BC-839E-91CC32353AD1}" destId="{0F87D08F-9351-4A6F-85A7-B7628334388B}" srcOrd="0" destOrd="0" presId="urn:microsoft.com/office/officeart/2005/8/layout/hierarchy2"/>
    <dgm:cxn modelId="{4CD032A1-050E-494F-9891-F479AB45BC87}" srcId="{4952FD22-3C38-438F-8814-366F93FE421A}" destId="{06FE53D7-F6B5-48D1-AC77-55F17766AA12}" srcOrd="1" destOrd="0" parTransId="{6BF5A224-993A-43BD-BB47-822027D481C5}" sibTransId="{15E04EA5-5F1C-475C-9DD0-D692A31BB8A6}"/>
    <dgm:cxn modelId="{529E68A3-4AF7-4968-BFA8-7FD7236404C0}" type="presOf" srcId="{6EDF7BD3-7C3C-422F-96E7-94C8A395BF2B}" destId="{F8BF498D-9741-408C-BD54-E9AA9C63803C}" srcOrd="1" destOrd="0" presId="urn:microsoft.com/office/officeart/2005/8/layout/hierarchy2"/>
    <dgm:cxn modelId="{210E4EAB-0298-4411-B251-0B2B627B14F3}" type="presOf" srcId="{AC4F997E-9674-4BB1-BCB5-5BFCE08C5B12}" destId="{3041E044-A4FC-46D6-B78A-7E89D9073A36}" srcOrd="0" destOrd="0" presId="urn:microsoft.com/office/officeart/2005/8/layout/hierarchy2"/>
    <dgm:cxn modelId="{FCB988AB-38D1-4811-90EC-8FA576AECAAA}" type="presOf" srcId="{7E515BE6-DCA5-471D-B900-2D2E785AEED5}" destId="{C20255CE-5923-4158-B9A7-57261D26445A}" srcOrd="0" destOrd="0" presId="urn:microsoft.com/office/officeart/2005/8/layout/hierarchy2"/>
    <dgm:cxn modelId="{2CCF4CB1-9DCC-4B00-9B34-AAF0C6209FF6}" srcId="{4952FD22-3C38-438F-8814-366F93FE421A}" destId="{9355B1BB-01B6-44FA-99AA-BAFAF506F138}" srcOrd="2" destOrd="0" parTransId="{B9FDC463-0317-4E64-B539-2D58A0E3EB45}" sibTransId="{B519FFC2-9B3F-4692-9A12-DD9B6934B23F}"/>
    <dgm:cxn modelId="{A0FE06B3-0EF7-4D81-9AEA-EE571224A5A3}" srcId="{62C6F280-1C65-4C83-AB8A-208538CE2AF3}" destId="{4952FD22-3C38-438F-8814-366F93FE421A}" srcOrd="1" destOrd="0" parTransId="{B678CD1A-459F-453C-8759-882AD0308595}" sibTransId="{02339141-0006-48CB-8A28-847E0DA22AA7}"/>
    <dgm:cxn modelId="{C2DDD2B3-C1A8-4987-8DC6-36A064420AF3}" type="presOf" srcId="{B1B19335-68CD-4BE5-AA1D-E6A925410AC0}" destId="{04AD6E1D-C07F-47B6-BF51-B81693082BED}" srcOrd="0" destOrd="0" presId="urn:microsoft.com/office/officeart/2005/8/layout/hierarchy2"/>
    <dgm:cxn modelId="{132A06B6-12CA-462E-83ED-90AC9A14ACD4}" type="presOf" srcId="{6E22CC6E-D5F0-4FD6-BBE9-EC1D73E9AFF3}" destId="{D92341D1-A03F-4CEF-AF10-D8AAA77882BD}" srcOrd="0" destOrd="0" presId="urn:microsoft.com/office/officeart/2005/8/layout/hierarchy2"/>
    <dgm:cxn modelId="{439AF3BE-E7C2-4C4B-A798-665825B8A5E0}" type="presOf" srcId="{B678CD1A-459F-453C-8759-882AD0308595}" destId="{DC70323D-2D4E-4C44-93FD-00B8B4182958}" srcOrd="1" destOrd="0" presId="urn:microsoft.com/office/officeart/2005/8/layout/hierarchy2"/>
    <dgm:cxn modelId="{C57427C1-851F-4130-8A8D-8E5DF5CEE2D4}" type="presOf" srcId="{17356681-4AA6-4A23-B75E-B17B81C2FEA4}" destId="{281882EB-B6DC-44DF-81B5-4C78FBA324FA}" srcOrd="0" destOrd="0" presId="urn:microsoft.com/office/officeart/2005/8/layout/hierarchy2"/>
    <dgm:cxn modelId="{1448CFC2-D337-41C4-BCD0-31EFB3FD3963}" type="presOf" srcId="{B678CD1A-459F-453C-8759-882AD0308595}" destId="{DC4C0FF7-AC91-4EDB-BDB6-2F91BCB03285}" srcOrd="0" destOrd="0" presId="urn:microsoft.com/office/officeart/2005/8/layout/hierarchy2"/>
    <dgm:cxn modelId="{A00555CE-B9DE-4957-9191-C6BF69E14F1B}" type="presOf" srcId="{5BBD25BD-E477-4C64-97FC-5A51A61CF641}" destId="{065D43E4-6372-4241-9A23-70294BB97C3B}" srcOrd="1" destOrd="0" presId="urn:microsoft.com/office/officeart/2005/8/layout/hierarchy2"/>
    <dgm:cxn modelId="{6C3654DA-6334-427D-B8C0-3F7978772626}" type="presOf" srcId="{4952FD22-3C38-438F-8814-366F93FE421A}" destId="{561962E5-9BB4-4731-BC97-107789289D68}" srcOrd="0" destOrd="0" presId="urn:microsoft.com/office/officeart/2005/8/layout/hierarchy2"/>
    <dgm:cxn modelId="{A3FBB2DA-B9FE-45BF-A5EC-CD0444DD835D}" type="presOf" srcId="{6BF5A224-993A-43BD-BB47-822027D481C5}" destId="{F2BFC042-769E-42BA-AD02-DA608592C8D6}" srcOrd="0" destOrd="0" presId="urn:microsoft.com/office/officeart/2005/8/layout/hierarchy2"/>
    <dgm:cxn modelId="{EAF8B6DE-9A09-4F1B-AC16-25AEF0F51EAF}" srcId="{4952FD22-3C38-438F-8814-366F93FE421A}" destId="{AC4F997E-9674-4BB1-BCB5-5BFCE08C5B12}" srcOrd="5" destOrd="0" parTransId="{7E515BE6-DCA5-471D-B900-2D2E785AEED5}" sibTransId="{A8BAD4D6-9FB5-4E6C-A1B0-2220AA0873CC}"/>
    <dgm:cxn modelId="{B035DBDE-C6F7-40A9-A0A6-2FA34DAA247B}" srcId="{4952FD22-3C38-438F-8814-366F93FE421A}" destId="{17356681-4AA6-4A23-B75E-B17B81C2FEA4}" srcOrd="3" destOrd="0" parTransId="{6E22CC6E-D5F0-4FD6-BBE9-EC1D73E9AFF3}" sibTransId="{E61EA909-7609-45F1-B691-67A28E2F51BE}"/>
    <dgm:cxn modelId="{08DAD4E4-886C-453F-AB78-8679B35B4411}" srcId="{4952FD22-3C38-438F-8814-366F93FE421A}" destId="{6691946B-78C5-487A-B656-9DDCABECB843}" srcOrd="4" destOrd="0" parTransId="{220BEE8D-85A7-4727-B6A9-C5B9A1D3FD0B}" sibTransId="{5E4D3561-E170-4F4E-A823-2FB0E0D9660F}"/>
    <dgm:cxn modelId="{30E1C1E9-B98F-47FD-8118-A0C98F339941}" type="presOf" srcId="{7E515BE6-DCA5-471D-B900-2D2E785AEED5}" destId="{EB408C68-ACFE-4493-8259-6164AEA18BDB}" srcOrd="1" destOrd="0" presId="urn:microsoft.com/office/officeart/2005/8/layout/hierarchy2"/>
    <dgm:cxn modelId="{F27047EE-C9EC-4342-B74D-2EE37EE27056}" type="presOf" srcId="{BBCAD857-A674-4A33-97A3-60B8C2325060}" destId="{DF64CE8F-2D85-428D-9696-76578BECF806}" srcOrd="1" destOrd="0" presId="urn:microsoft.com/office/officeart/2005/8/layout/hierarchy2"/>
    <dgm:cxn modelId="{94D4F7F5-19F3-48C8-98AA-4EDB34B1AD31}" type="presOf" srcId="{06FE53D7-F6B5-48D1-AC77-55F17766AA12}" destId="{0A104F2A-7E8D-4F94-B2B8-C46B31A163C1}" srcOrd="0" destOrd="0" presId="urn:microsoft.com/office/officeart/2005/8/layout/hierarchy2"/>
    <dgm:cxn modelId="{DB38B5FB-FD3F-49FA-A102-1EC6A15B0DC0}" type="presOf" srcId="{6EDF7BD3-7C3C-422F-96E7-94C8A395BF2B}" destId="{D851FA48-4246-43AD-8BBB-96186BF07299}" srcOrd="0" destOrd="0" presId="urn:microsoft.com/office/officeart/2005/8/layout/hierarchy2"/>
    <dgm:cxn modelId="{C81546EA-A89D-4876-A1BD-FAB35C8EA449}" type="presParOf" srcId="{82B70FC5-202E-4ADF-96C1-724B25EBD7DE}" destId="{24D06609-0042-46E1-A879-CDEA5F55040E}" srcOrd="0" destOrd="0" presId="urn:microsoft.com/office/officeart/2005/8/layout/hierarchy2"/>
    <dgm:cxn modelId="{40CAACF6-5D77-4C95-AE71-C7901B0D19F7}" type="presParOf" srcId="{24D06609-0042-46E1-A879-CDEA5F55040E}" destId="{EA6D4E60-7DED-4232-95BE-E98578C8627F}" srcOrd="0" destOrd="0" presId="urn:microsoft.com/office/officeart/2005/8/layout/hierarchy2"/>
    <dgm:cxn modelId="{8E39F985-FF50-40C1-BCC4-F6A8AC2F16FB}" type="presParOf" srcId="{24D06609-0042-46E1-A879-CDEA5F55040E}" destId="{6E7375D7-8264-4E56-91CF-D23C39A855D8}" srcOrd="1" destOrd="0" presId="urn:microsoft.com/office/officeart/2005/8/layout/hierarchy2"/>
    <dgm:cxn modelId="{1C0CD089-7F54-4129-8047-3304243A501B}" type="presParOf" srcId="{6E7375D7-8264-4E56-91CF-D23C39A855D8}" destId="{57CBEF21-39AD-45D1-B012-8D1E65DF8F40}" srcOrd="0" destOrd="0" presId="urn:microsoft.com/office/officeart/2005/8/layout/hierarchy2"/>
    <dgm:cxn modelId="{F5187C66-3112-4B26-88B5-BE3DBA72B85C}" type="presParOf" srcId="{57CBEF21-39AD-45D1-B012-8D1E65DF8F40}" destId="{1F93B33C-5EA0-47E5-B489-297B091157A7}" srcOrd="0" destOrd="0" presId="urn:microsoft.com/office/officeart/2005/8/layout/hierarchy2"/>
    <dgm:cxn modelId="{4EC9426A-9215-41B8-A786-17FE07718C17}" type="presParOf" srcId="{6E7375D7-8264-4E56-91CF-D23C39A855D8}" destId="{1BD64EDF-0BB1-48B2-A697-D9B418FA8A8D}" srcOrd="1" destOrd="0" presId="urn:microsoft.com/office/officeart/2005/8/layout/hierarchy2"/>
    <dgm:cxn modelId="{F75C24FD-A80B-4757-AAC4-0ADE9338AAFB}" type="presParOf" srcId="{1BD64EDF-0BB1-48B2-A697-D9B418FA8A8D}" destId="{C9A5FEC4-D4D5-4C40-B6BC-A8E75825B96C}" srcOrd="0" destOrd="0" presId="urn:microsoft.com/office/officeart/2005/8/layout/hierarchy2"/>
    <dgm:cxn modelId="{883A8290-C57F-47AD-8A2D-AE7AA8FF2129}" type="presParOf" srcId="{1BD64EDF-0BB1-48B2-A697-D9B418FA8A8D}" destId="{BFE23B62-B88B-4B8E-83BC-36D97A278B2A}" srcOrd="1" destOrd="0" presId="urn:microsoft.com/office/officeart/2005/8/layout/hierarchy2"/>
    <dgm:cxn modelId="{115C94FE-4638-4624-B763-59C4C401E007}" type="presParOf" srcId="{BFE23B62-B88B-4B8E-83BC-36D97A278B2A}" destId="{CC0B0527-8666-40D2-B0DF-8B7A5A832FB5}" srcOrd="0" destOrd="0" presId="urn:microsoft.com/office/officeart/2005/8/layout/hierarchy2"/>
    <dgm:cxn modelId="{133CF0E5-7168-4A45-ADAD-6AFA4B8EE87C}" type="presParOf" srcId="{CC0B0527-8666-40D2-B0DF-8B7A5A832FB5}" destId="{DF64CE8F-2D85-428D-9696-76578BECF806}" srcOrd="0" destOrd="0" presId="urn:microsoft.com/office/officeart/2005/8/layout/hierarchy2"/>
    <dgm:cxn modelId="{D666E30D-BA42-4D89-97FC-7035CAF6653E}" type="presParOf" srcId="{BFE23B62-B88B-4B8E-83BC-36D97A278B2A}" destId="{58BBE1E1-8DFF-4AA5-B846-D2D502AA7527}" srcOrd="1" destOrd="0" presId="urn:microsoft.com/office/officeart/2005/8/layout/hierarchy2"/>
    <dgm:cxn modelId="{71020B39-5524-4BE5-B042-E9D4453DC8CD}" type="presParOf" srcId="{58BBE1E1-8DFF-4AA5-B846-D2D502AA7527}" destId="{5C8CFD73-2DC3-4D0F-8773-652B05DA8064}" srcOrd="0" destOrd="0" presId="urn:microsoft.com/office/officeart/2005/8/layout/hierarchy2"/>
    <dgm:cxn modelId="{F49F6380-D71F-4594-91A3-8EECA0D86675}" type="presParOf" srcId="{58BBE1E1-8DFF-4AA5-B846-D2D502AA7527}" destId="{A355A4E5-51D9-483B-AC29-4AA3B1FD84ED}" srcOrd="1" destOrd="0" presId="urn:microsoft.com/office/officeart/2005/8/layout/hierarchy2"/>
    <dgm:cxn modelId="{80945AA9-7EEC-4950-A50F-4559CA975E11}" type="presParOf" srcId="{6E7375D7-8264-4E56-91CF-D23C39A855D8}" destId="{DC4C0FF7-AC91-4EDB-BDB6-2F91BCB03285}" srcOrd="2" destOrd="0" presId="urn:microsoft.com/office/officeart/2005/8/layout/hierarchy2"/>
    <dgm:cxn modelId="{2ED4AEB2-4261-4E6D-B158-71DFF7574166}" type="presParOf" srcId="{DC4C0FF7-AC91-4EDB-BDB6-2F91BCB03285}" destId="{DC70323D-2D4E-4C44-93FD-00B8B4182958}" srcOrd="0" destOrd="0" presId="urn:microsoft.com/office/officeart/2005/8/layout/hierarchy2"/>
    <dgm:cxn modelId="{7226981C-44AA-4533-80AA-4047339E5337}" type="presParOf" srcId="{6E7375D7-8264-4E56-91CF-D23C39A855D8}" destId="{12BBC801-EDFE-4FE4-B48D-442A12CA48F5}" srcOrd="3" destOrd="0" presId="urn:microsoft.com/office/officeart/2005/8/layout/hierarchy2"/>
    <dgm:cxn modelId="{5F0F4EAF-DBDA-49C5-87E7-A597090E82CD}" type="presParOf" srcId="{12BBC801-EDFE-4FE4-B48D-442A12CA48F5}" destId="{561962E5-9BB4-4731-BC97-107789289D68}" srcOrd="0" destOrd="0" presId="urn:microsoft.com/office/officeart/2005/8/layout/hierarchy2"/>
    <dgm:cxn modelId="{A32FBD42-A3B0-4B4F-8284-124AC75198C1}" type="presParOf" srcId="{12BBC801-EDFE-4FE4-B48D-442A12CA48F5}" destId="{8EB481D0-3490-4584-BE5A-1CB76EF390C9}" srcOrd="1" destOrd="0" presId="urn:microsoft.com/office/officeart/2005/8/layout/hierarchy2"/>
    <dgm:cxn modelId="{5C4AFC5E-4358-428E-B1D2-84018BE2AC33}" type="presParOf" srcId="{8EB481D0-3490-4584-BE5A-1CB76EF390C9}" destId="{0F87D08F-9351-4A6F-85A7-B7628334388B}" srcOrd="0" destOrd="0" presId="urn:microsoft.com/office/officeart/2005/8/layout/hierarchy2"/>
    <dgm:cxn modelId="{BE436984-ED43-431C-8286-84801718C80B}" type="presParOf" srcId="{0F87D08F-9351-4A6F-85A7-B7628334388B}" destId="{64CBB2F7-73CF-4A8D-8745-CD4597D87FB2}" srcOrd="0" destOrd="0" presId="urn:microsoft.com/office/officeart/2005/8/layout/hierarchy2"/>
    <dgm:cxn modelId="{9DE21EB0-E611-4675-947C-07F1EF646F12}" type="presParOf" srcId="{8EB481D0-3490-4584-BE5A-1CB76EF390C9}" destId="{984998EF-5CDC-4556-9A2F-90BF57655F41}" srcOrd="1" destOrd="0" presId="urn:microsoft.com/office/officeart/2005/8/layout/hierarchy2"/>
    <dgm:cxn modelId="{63D87D63-86E6-4BE8-B665-1306391CA29D}" type="presParOf" srcId="{984998EF-5CDC-4556-9A2F-90BF57655F41}" destId="{43CC063D-D0E0-467A-90CD-305ABF79C3A5}" srcOrd="0" destOrd="0" presId="urn:microsoft.com/office/officeart/2005/8/layout/hierarchy2"/>
    <dgm:cxn modelId="{08A85262-22A6-475D-BB51-2672A7DA7883}" type="presParOf" srcId="{984998EF-5CDC-4556-9A2F-90BF57655F41}" destId="{46A38B6A-4AAB-4845-A2C2-50A104B7D5ED}" srcOrd="1" destOrd="0" presId="urn:microsoft.com/office/officeart/2005/8/layout/hierarchy2"/>
    <dgm:cxn modelId="{F9416122-7E65-4819-99C2-0B1F1DD0821D}" type="presParOf" srcId="{8EB481D0-3490-4584-BE5A-1CB76EF390C9}" destId="{F2BFC042-769E-42BA-AD02-DA608592C8D6}" srcOrd="2" destOrd="0" presId="urn:microsoft.com/office/officeart/2005/8/layout/hierarchy2"/>
    <dgm:cxn modelId="{A8527CBB-D4D5-44F1-B439-E2B87907A8BA}" type="presParOf" srcId="{F2BFC042-769E-42BA-AD02-DA608592C8D6}" destId="{82001E1C-2D4A-4428-9CA3-0FC87C0EC992}" srcOrd="0" destOrd="0" presId="urn:microsoft.com/office/officeart/2005/8/layout/hierarchy2"/>
    <dgm:cxn modelId="{675F14DA-4546-4983-8083-0572BEDB9E27}" type="presParOf" srcId="{8EB481D0-3490-4584-BE5A-1CB76EF390C9}" destId="{6586512B-441D-4EEA-9F9A-BC8B2F2A9A46}" srcOrd="3" destOrd="0" presId="urn:microsoft.com/office/officeart/2005/8/layout/hierarchy2"/>
    <dgm:cxn modelId="{F1C7A6A3-4303-41ED-B110-FA21566629E4}" type="presParOf" srcId="{6586512B-441D-4EEA-9F9A-BC8B2F2A9A46}" destId="{0A104F2A-7E8D-4F94-B2B8-C46B31A163C1}" srcOrd="0" destOrd="0" presId="urn:microsoft.com/office/officeart/2005/8/layout/hierarchy2"/>
    <dgm:cxn modelId="{F2520F8E-7900-4925-93F6-56E7D1F1A873}" type="presParOf" srcId="{6586512B-441D-4EEA-9F9A-BC8B2F2A9A46}" destId="{3502B386-28B5-43EC-990E-1558B1DECD88}" srcOrd="1" destOrd="0" presId="urn:microsoft.com/office/officeart/2005/8/layout/hierarchy2"/>
    <dgm:cxn modelId="{9AC06802-4426-4825-9C75-58284F1AF480}" type="presParOf" srcId="{8EB481D0-3490-4584-BE5A-1CB76EF390C9}" destId="{0AE82CB2-EAA6-4190-AD4A-8AA4024C6706}" srcOrd="4" destOrd="0" presId="urn:microsoft.com/office/officeart/2005/8/layout/hierarchy2"/>
    <dgm:cxn modelId="{62A36C36-05B6-4327-A521-0907B2ADB5AA}" type="presParOf" srcId="{0AE82CB2-EAA6-4190-AD4A-8AA4024C6706}" destId="{A24BC42B-5E63-438C-B578-5B3986C83C75}" srcOrd="0" destOrd="0" presId="urn:microsoft.com/office/officeart/2005/8/layout/hierarchy2"/>
    <dgm:cxn modelId="{61ABC580-129A-433E-8A0D-94904A4A6AFD}" type="presParOf" srcId="{8EB481D0-3490-4584-BE5A-1CB76EF390C9}" destId="{90166A5E-40E7-44D4-8FA3-F6A9CFF17F3D}" srcOrd="5" destOrd="0" presId="urn:microsoft.com/office/officeart/2005/8/layout/hierarchy2"/>
    <dgm:cxn modelId="{F7CE28D9-CD4D-4BBA-BDAB-DC22441CD4DF}" type="presParOf" srcId="{90166A5E-40E7-44D4-8FA3-F6A9CFF17F3D}" destId="{ED4A312C-64B7-4C39-867C-425AFE9CD05B}" srcOrd="0" destOrd="0" presId="urn:microsoft.com/office/officeart/2005/8/layout/hierarchy2"/>
    <dgm:cxn modelId="{039F5E53-D726-4638-A955-2EA6CCB56FB0}" type="presParOf" srcId="{90166A5E-40E7-44D4-8FA3-F6A9CFF17F3D}" destId="{7FFF4BE8-28D7-4890-A243-B36B1EAD846A}" srcOrd="1" destOrd="0" presId="urn:microsoft.com/office/officeart/2005/8/layout/hierarchy2"/>
    <dgm:cxn modelId="{EEC56F8E-A44C-4E9D-B4F3-994EC1F66FC2}" type="presParOf" srcId="{7FFF4BE8-28D7-4890-A243-B36B1EAD846A}" destId="{D851FA48-4246-43AD-8BBB-96186BF07299}" srcOrd="0" destOrd="0" presId="urn:microsoft.com/office/officeart/2005/8/layout/hierarchy2"/>
    <dgm:cxn modelId="{F3BBE025-9745-43E1-A8B9-8D8757CB49A7}" type="presParOf" srcId="{D851FA48-4246-43AD-8BBB-96186BF07299}" destId="{F8BF498D-9741-408C-BD54-E9AA9C63803C}" srcOrd="0" destOrd="0" presId="urn:microsoft.com/office/officeart/2005/8/layout/hierarchy2"/>
    <dgm:cxn modelId="{1EE46659-8AC6-4388-A115-AF2E3AD86679}" type="presParOf" srcId="{7FFF4BE8-28D7-4890-A243-B36B1EAD846A}" destId="{EACE192D-12B4-4A0C-AC2E-D6C39965A4E8}" srcOrd="1" destOrd="0" presId="urn:microsoft.com/office/officeart/2005/8/layout/hierarchy2"/>
    <dgm:cxn modelId="{3F24183F-BB44-471F-8B6F-403232128D3E}" type="presParOf" srcId="{EACE192D-12B4-4A0C-AC2E-D6C39965A4E8}" destId="{BA383AF4-541A-4EB9-B7B9-88251B833E99}" srcOrd="0" destOrd="0" presId="urn:microsoft.com/office/officeart/2005/8/layout/hierarchy2"/>
    <dgm:cxn modelId="{B691D599-374E-4A8A-8568-B5A62EF353F5}" type="presParOf" srcId="{EACE192D-12B4-4A0C-AC2E-D6C39965A4E8}" destId="{7E0AE5D8-7B19-4D31-8000-841D2DAC4FF2}" srcOrd="1" destOrd="0" presId="urn:microsoft.com/office/officeart/2005/8/layout/hierarchy2"/>
    <dgm:cxn modelId="{AAE26A87-7A3D-4B3F-9A09-D6C249C0621B}" type="presParOf" srcId="{7FFF4BE8-28D7-4890-A243-B36B1EAD846A}" destId="{ECCA723B-7E7D-4B3A-BF5C-C58C6A02B6C1}" srcOrd="2" destOrd="0" presId="urn:microsoft.com/office/officeart/2005/8/layout/hierarchy2"/>
    <dgm:cxn modelId="{16CAB858-F5CD-43D4-9619-BB0240EC6F46}" type="presParOf" srcId="{ECCA723B-7E7D-4B3A-BF5C-C58C6A02B6C1}" destId="{C64C2409-49F8-4A36-8E0A-1653E0984450}" srcOrd="0" destOrd="0" presId="urn:microsoft.com/office/officeart/2005/8/layout/hierarchy2"/>
    <dgm:cxn modelId="{D3EF8B20-A0D8-4423-99CE-0F7916000A44}" type="presParOf" srcId="{7FFF4BE8-28D7-4890-A243-B36B1EAD846A}" destId="{739E1F2D-E919-4935-B159-38918CCDF1A8}" srcOrd="3" destOrd="0" presId="urn:microsoft.com/office/officeart/2005/8/layout/hierarchy2"/>
    <dgm:cxn modelId="{E1861582-6883-4056-92F2-AAB04839D5F9}" type="presParOf" srcId="{739E1F2D-E919-4935-B159-38918CCDF1A8}" destId="{6E203956-2274-4B20-A922-C10B7B84B4DD}" srcOrd="0" destOrd="0" presId="urn:microsoft.com/office/officeart/2005/8/layout/hierarchy2"/>
    <dgm:cxn modelId="{EAFA01B2-E420-42AE-A7B4-920CA97431C8}" type="presParOf" srcId="{739E1F2D-E919-4935-B159-38918CCDF1A8}" destId="{707A4706-59FA-4289-9A52-6469B9609F56}" srcOrd="1" destOrd="0" presId="urn:microsoft.com/office/officeart/2005/8/layout/hierarchy2"/>
    <dgm:cxn modelId="{B42BAF87-EE03-48A0-9F3A-ABFB0D0D567F}" type="presParOf" srcId="{8EB481D0-3490-4584-BE5A-1CB76EF390C9}" destId="{D92341D1-A03F-4CEF-AF10-D8AAA77882BD}" srcOrd="6" destOrd="0" presId="urn:microsoft.com/office/officeart/2005/8/layout/hierarchy2"/>
    <dgm:cxn modelId="{D45D592E-C473-470C-A9D8-0EFD4E8F8929}" type="presParOf" srcId="{D92341D1-A03F-4CEF-AF10-D8AAA77882BD}" destId="{7E13A40E-B2C4-4A44-AB9E-FCC59EC4F36C}" srcOrd="0" destOrd="0" presId="urn:microsoft.com/office/officeart/2005/8/layout/hierarchy2"/>
    <dgm:cxn modelId="{1E21D3CD-5CC5-4548-8E42-E85233701B94}" type="presParOf" srcId="{8EB481D0-3490-4584-BE5A-1CB76EF390C9}" destId="{ACFC8935-CD3A-4F0A-A886-35361E6625A0}" srcOrd="7" destOrd="0" presId="urn:microsoft.com/office/officeart/2005/8/layout/hierarchy2"/>
    <dgm:cxn modelId="{B554D72F-DC58-4F97-88F7-C99B6280EA37}" type="presParOf" srcId="{ACFC8935-CD3A-4F0A-A886-35361E6625A0}" destId="{281882EB-B6DC-44DF-81B5-4C78FBA324FA}" srcOrd="0" destOrd="0" presId="urn:microsoft.com/office/officeart/2005/8/layout/hierarchy2"/>
    <dgm:cxn modelId="{F08820C0-1DF6-4543-A590-1D2B6FA80B86}" type="presParOf" srcId="{ACFC8935-CD3A-4F0A-A886-35361E6625A0}" destId="{A157324A-167B-4806-9C13-26D9BFEE7F31}" srcOrd="1" destOrd="0" presId="urn:microsoft.com/office/officeart/2005/8/layout/hierarchy2"/>
    <dgm:cxn modelId="{CC9E750A-79A4-4D14-81C1-42B96BACCE7B}" type="presParOf" srcId="{8EB481D0-3490-4584-BE5A-1CB76EF390C9}" destId="{923D48DE-CF3B-490A-941B-94F034DCF069}" srcOrd="8" destOrd="0" presId="urn:microsoft.com/office/officeart/2005/8/layout/hierarchy2"/>
    <dgm:cxn modelId="{302FBBAD-1287-4023-B145-584D422737B5}" type="presParOf" srcId="{923D48DE-CF3B-490A-941B-94F034DCF069}" destId="{2127FF45-6261-4790-9A05-427D0F2EECB1}" srcOrd="0" destOrd="0" presId="urn:microsoft.com/office/officeart/2005/8/layout/hierarchy2"/>
    <dgm:cxn modelId="{4DF2ED8E-93D1-4984-9797-254479DB0316}" type="presParOf" srcId="{8EB481D0-3490-4584-BE5A-1CB76EF390C9}" destId="{232C6416-76D8-47D6-A65D-88F43FFBDFCB}" srcOrd="9" destOrd="0" presId="urn:microsoft.com/office/officeart/2005/8/layout/hierarchy2"/>
    <dgm:cxn modelId="{7DA0DA8E-C72F-4C17-A03F-4562F6913F7F}" type="presParOf" srcId="{232C6416-76D8-47D6-A65D-88F43FFBDFCB}" destId="{0FE45828-7E79-4AD6-973E-CF3FB8A55E8C}" srcOrd="0" destOrd="0" presId="urn:microsoft.com/office/officeart/2005/8/layout/hierarchy2"/>
    <dgm:cxn modelId="{39CF6B1C-F01E-4C89-8443-CFAF9A7C5458}" type="presParOf" srcId="{232C6416-76D8-47D6-A65D-88F43FFBDFCB}" destId="{8626A5EE-6B04-4E39-8F8B-6434FF28774D}" srcOrd="1" destOrd="0" presId="urn:microsoft.com/office/officeart/2005/8/layout/hierarchy2"/>
    <dgm:cxn modelId="{ECC64B10-01FF-4B30-8CDB-029915B247A7}" type="presParOf" srcId="{8EB481D0-3490-4584-BE5A-1CB76EF390C9}" destId="{C20255CE-5923-4158-B9A7-57261D26445A}" srcOrd="10" destOrd="0" presId="urn:microsoft.com/office/officeart/2005/8/layout/hierarchy2"/>
    <dgm:cxn modelId="{8671E4EF-4920-4479-B50A-D8311BFB3F58}" type="presParOf" srcId="{C20255CE-5923-4158-B9A7-57261D26445A}" destId="{EB408C68-ACFE-4493-8259-6164AEA18BDB}" srcOrd="0" destOrd="0" presId="urn:microsoft.com/office/officeart/2005/8/layout/hierarchy2"/>
    <dgm:cxn modelId="{EB70D465-5DFB-40CB-B243-E80F4AF61B86}" type="presParOf" srcId="{8EB481D0-3490-4584-BE5A-1CB76EF390C9}" destId="{26657D55-AF75-4127-A50C-CA9A151DE363}" srcOrd="11" destOrd="0" presId="urn:microsoft.com/office/officeart/2005/8/layout/hierarchy2"/>
    <dgm:cxn modelId="{D013DEF2-D28A-4F23-A8D5-B7BB1948A58B}" type="presParOf" srcId="{26657D55-AF75-4127-A50C-CA9A151DE363}" destId="{3041E044-A4FC-46D6-B78A-7E89D9073A36}" srcOrd="0" destOrd="0" presId="urn:microsoft.com/office/officeart/2005/8/layout/hierarchy2"/>
    <dgm:cxn modelId="{F3E6607A-0FEE-4536-AF04-748BC6B5A62E}" type="presParOf" srcId="{26657D55-AF75-4127-A50C-CA9A151DE363}" destId="{2F1720A2-727B-4F9E-AF4E-F53310DE99AC}" srcOrd="1" destOrd="0" presId="urn:microsoft.com/office/officeart/2005/8/layout/hierarchy2"/>
    <dgm:cxn modelId="{6D05CF11-B31C-4CDB-84E1-E81968702624}" type="presParOf" srcId="{8EB481D0-3490-4584-BE5A-1CB76EF390C9}" destId="{DFFE7630-1594-4A2C-80AB-1D9BB3E384D0}" srcOrd="12" destOrd="0" presId="urn:microsoft.com/office/officeart/2005/8/layout/hierarchy2"/>
    <dgm:cxn modelId="{255F13E2-72FD-4212-91DC-4C2B7C1AFF1D}" type="presParOf" srcId="{DFFE7630-1594-4A2C-80AB-1D9BB3E384D0}" destId="{065D43E4-6372-4241-9A23-70294BB97C3B}" srcOrd="0" destOrd="0" presId="urn:microsoft.com/office/officeart/2005/8/layout/hierarchy2"/>
    <dgm:cxn modelId="{ACC2AB83-DE04-44D8-9D1F-79AEDBBE9B33}" type="presParOf" srcId="{8EB481D0-3490-4584-BE5A-1CB76EF390C9}" destId="{D2068E43-EAC0-4884-8771-30349FB55682}" srcOrd="13" destOrd="0" presId="urn:microsoft.com/office/officeart/2005/8/layout/hierarchy2"/>
    <dgm:cxn modelId="{BFFCEC35-794F-49EE-97EA-5120B000C518}" type="presParOf" srcId="{D2068E43-EAC0-4884-8771-30349FB55682}" destId="{DB3A1D1B-3E49-4C39-BFA3-912E9D870422}" srcOrd="0" destOrd="0" presId="urn:microsoft.com/office/officeart/2005/8/layout/hierarchy2"/>
    <dgm:cxn modelId="{4AB3B4A9-F78D-411A-9578-2D9AE140CB42}" type="presParOf" srcId="{D2068E43-EAC0-4884-8771-30349FB55682}" destId="{ED841FA2-6C7A-4F46-BD44-95549D88BF21}" srcOrd="1" destOrd="0" presId="urn:microsoft.com/office/officeart/2005/8/layout/hierarchy2"/>
    <dgm:cxn modelId="{098465FC-51B4-4FC8-BDE5-3C6E1B2D0C1A}" type="presParOf" srcId="{8EB481D0-3490-4584-BE5A-1CB76EF390C9}" destId="{46F5622B-CCC3-4B9A-A95B-F0BB0060FAB9}" srcOrd="14" destOrd="0" presId="urn:microsoft.com/office/officeart/2005/8/layout/hierarchy2"/>
    <dgm:cxn modelId="{48881F1C-8324-4387-A15E-2CDFD7838B98}" type="presParOf" srcId="{46F5622B-CCC3-4B9A-A95B-F0BB0060FAB9}" destId="{35D61F29-6303-44C0-A07D-D6BFE0390C41}" srcOrd="0" destOrd="0" presId="urn:microsoft.com/office/officeart/2005/8/layout/hierarchy2"/>
    <dgm:cxn modelId="{19BA5D2B-3600-404B-9857-2FD28E423F83}" type="presParOf" srcId="{8EB481D0-3490-4584-BE5A-1CB76EF390C9}" destId="{BD15839E-854C-405C-B80B-5397FF052A49}" srcOrd="15" destOrd="0" presId="urn:microsoft.com/office/officeart/2005/8/layout/hierarchy2"/>
    <dgm:cxn modelId="{D4172075-A5EF-474A-B9B6-81FA51D07BFC}" type="presParOf" srcId="{BD15839E-854C-405C-B80B-5397FF052A49}" destId="{04AD6E1D-C07F-47B6-BF51-B81693082BED}" srcOrd="0" destOrd="0" presId="urn:microsoft.com/office/officeart/2005/8/layout/hierarchy2"/>
    <dgm:cxn modelId="{51F12024-7B2E-487F-A51E-75775E40D246}" type="presParOf" srcId="{BD15839E-854C-405C-B80B-5397FF052A49}" destId="{686C088F-1611-41C4-A5CB-3919CCB290FE}" srcOrd="1" destOrd="0" presId="urn:microsoft.com/office/officeart/2005/8/layout/hierarchy2"/>
    <dgm:cxn modelId="{D070454D-F931-4176-ADCF-9D485E8B7794}" type="presParOf" srcId="{8EB481D0-3490-4584-BE5A-1CB76EF390C9}" destId="{4346C65A-2E8D-4171-8571-53270D360025}" srcOrd="16" destOrd="0" presId="urn:microsoft.com/office/officeart/2005/8/layout/hierarchy2"/>
    <dgm:cxn modelId="{312FBBC8-2294-4013-A1E7-2144E29F57A9}" type="presParOf" srcId="{4346C65A-2E8D-4171-8571-53270D360025}" destId="{243FD27D-6F1A-49C4-A894-D8446C0D381A}" srcOrd="0" destOrd="0" presId="urn:microsoft.com/office/officeart/2005/8/layout/hierarchy2"/>
    <dgm:cxn modelId="{6065764B-31B3-465D-9CDC-F279B9783DB4}" type="presParOf" srcId="{8EB481D0-3490-4584-BE5A-1CB76EF390C9}" destId="{96316D79-65DB-486D-8B38-45D625883B79}" srcOrd="17" destOrd="0" presId="urn:microsoft.com/office/officeart/2005/8/layout/hierarchy2"/>
    <dgm:cxn modelId="{9D6DD861-CD64-4D93-9099-D71D92BD0441}" type="presParOf" srcId="{96316D79-65DB-486D-8B38-45D625883B79}" destId="{4DAD1624-9AF7-473E-B470-EF93584DBBE8}" srcOrd="0" destOrd="0" presId="urn:microsoft.com/office/officeart/2005/8/layout/hierarchy2"/>
    <dgm:cxn modelId="{3A591A46-3037-4E02-9E87-D93453797DA1}" type="presParOf" srcId="{96316D79-65DB-486D-8B38-45D625883B79}" destId="{DAAA3BAB-BC30-49DB-9CCC-604F05C4C45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24B1145-F82A-456A-A41A-DA3F95FAA4EF}"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zh-CN" altLang="en-US"/>
        </a:p>
      </dgm:t>
    </dgm:pt>
    <dgm:pt modelId="{31E35C8B-D495-4A30-8BB1-13F5069D17B7}">
      <dgm:prSet phldrT="[文本]" custT="1"/>
      <dgm:spPr/>
      <dgm:t>
        <a:bodyPr/>
        <a:lstStyle/>
        <a:p>
          <a:r>
            <a:rPr lang="zh-CN" sz="1600" dirty="0"/>
            <a:t>经济效益指标，反映相关产出对经济发展带来的影响和效果，如</a:t>
          </a:r>
          <a:r>
            <a:rPr lang="zh-CN" altLang="en-US" sz="1600" dirty="0"/>
            <a:t>：</a:t>
          </a:r>
        </a:p>
      </dgm:t>
    </dgm:pt>
    <dgm:pt modelId="{0F994095-9AAA-4D3C-A06B-A0168B2A6FD0}" type="parTrans" cxnId="{6582FCC4-F140-4646-9EE7-15810476FFF4}">
      <dgm:prSet/>
      <dgm:spPr/>
      <dgm:t>
        <a:bodyPr/>
        <a:lstStyle/>
        <a:p>
          <a:endParaRPr lang="zh-CN" altLang="en-US" sz="2400"/>
        </a:p>
      </dgm:t>
    </dgm:pt>
    <dgm:pt modelId="{0A5CF46D-1E52-47FF-9FA0-D0A827C45293}" type="sibTrans" cxnId="{6582FCC4-F140-4646-9EE7-15810476FFF4}">
      <dgm:prSet/>
      <dgm:spPr/>
      <dgm:t>
        <a:bodyPr/>
        <a:lstStyle/>
        <a:p>
          <a:endParaRPr lang="zh-CN" altLang="en-US" sz="2400"/>
        </a:p>
      </dgm:t>
    </dgm:pt>
    <dgm:pt modelId="{52A0ABCB-99FE-4928-A28A-CCE8A2B05BFC}">
      <dgm:prSet phldrT="[文本]" custT="1"/>
      <dgm:spPr/>
      <dgm:t>
        <a:bodyPr/>
        <a:lstStyle/>
        <a:p>
          <a:r>
            <a:rPr lang="zh-CN" sz="1600" dirty="0"/>
            <a:t>促进农民增收率或增收额</a:t>
          </a:r>
          <a:endParaRPr lang="zh-CN" altLang="en-US" sz="1600" dirty="0"/>
        </a:p>
      </dgm:t>
    </dgm:pt>
    <dgm:pt modelId="{45CE53F7-F325-472D-936C-8CA9BECD8C47}" type="parTrans" cxnId="{2360ACAA-AF15-42F0-BE19-A74937D76658}">
      <dgm:prSet/>
      <dgm:spPr/>
      <dgm:t>
        <a:bodyPr/>
        <a:lstStyle/>
        <a:p>
          <a:endParaRPr lang="zh-CN" altLang="en-US" sz="2400"/>
        </a:p>
      </dgm:t>
    </dgm:pt>
    <dgm:pt modelId="{055178A4-FA36-4633-96C7-F851E5CE422E}" type="sibTrans" cxnId="{2360ACAA-AF15-42F0-BE19-A74937D76658}">
      <dgm:prSet/>
      <dgm:spPr/>
      <dgm:t>
        <a:bodyPr/>
        <a:lstStyle/>
        <a:p>
          <a:endParaRPr lang="zh-CN" altLang="en-US" sz="2400"/>
        </a:p>
      </dgm:t>
    </dgm:pt>
    <dgm:pt modelId="{DC014C81-C907-4BAA-AC9E-3768987FF1D6}">
      <dgm:prSet custT="1"/>
      <dgm:spPr/>
      <dgm:t>
        <a:bodyPr/>
        <a:lstStyle/>
        <a:p>
          <a:r>
            <a:rPr lang="zh-CN" sz="1600" dirty="0"/>
            <a:t>社会效益指标，反映相关产出对社会发展带来的影响和效果，如</a:t>
          </a:r>
          <a:r>
            <a:rPr lang="zh-CN" altLang="en-US" sz="1600" dirty="0"/>
            <a:t>：</a:t>
          </a:r>
        </a:p>
      </dgm:t>
    </dgm:pt>
    <dgm:pt modelId="{7D0D39DA-6FF2-4DED-A436-F2ECBA6F6DCA}" type="parTrans" cxnId="{71E6861C-BFED-4D3A-A37D-8570ADE1D72C}">
      <dgm:prSet/>
      <dgm:spPr/>
      <dgm:t>
        <a:bodyPr/>
        <a:lstStyle/>
        <a:p>
          <a:endParaRPr lang="zh-CN" altLang="en-US" sz="2400"/>
        </a:p>
      </dgm:t>
    </dgm:pt>
    <dgm:pt modelId="{0EFFF8EA-45BA-4542-BE98-46A2F76EDD30}" type="sibTrans" cxnId="{71E6861C-BFED-4D3A-A37D-8570ADE1D72C}">
      <dgm:prSet/>
      <dgm:spPr/>
      <dgm:t>
        <a:bodyPr/>
        <a:lstStyle/>
        <a:p>
          <a:endParaRPr lang="zh-CN" altLang="en-US" sz="2400"/>
        </a:p>
      </dgm:t>
    </dgm:pt>
    <dgm:pt modelId="{101FADFE-3701-4DBB-B8A1-C8B4015092BE}">
      <dgm:prSet custT="1"/>
      <dgm:spPr/>
      <dgm:t>
        <a:bodyPr/>
        <a:lstStyle/>
        <a:p>
          <a:r>
            <a:rPr lang="zh-CN" sz="1600" dirty="0"/>
            <a:t>生态效益指标，反映相关产出对生态环境带来的影响和效果，如</a:t>
          </a:r>
          <a:r>
            <a:rPr lang="zh-CN" altLang="en-US" sz="1600" dirty="0"/>
            <a:t>：</a:t>
          </a:r>
          <a:endParaRPr lang="en-US" altLang="zh-CN" sz="1600" dirty="0"/>
        </a:p>
      </dgm:t>
    </dgm:pt>
    <dgm:pt modelId="{6081A6AE-EDC0-40CC-9233-686485462E9F}" type="parTrans" cxnId="{BCC60B38-0172-4988-8E5D-46D2049A75E0}">
      <dgm:prSet/>
      <dgm:spPr/>
      <dgm:t>
        <a:bodyPr/>
        <a:lstStyle/>
        <a:p>
          <a:endParaRPr lang="zh-CN" altLang="en-US" sz="2400"/>
        </a:p>
      </dgm:t>
    </dgm:pt>
    <dgm:pt modelId="{A5797A4B-C4D9-4413-82C9-19CE5CE6E0D8}" type="sibTrans" cxnId="{BCC60B38-0172-4988-8E5D-46D2049A75E0}">
      <dgm:prSet/>
      <dgm:spPr/>
      <dgm:t>
        <a:bodyPr/>
        <a:lstStyle/>
        <a:p>
          <a:endParaRPr lang="zh-CN" altLang="en-US" sz="2400"/>
        </a:p>
      </dgm:t>
    </dgm:pt>
    <dgm:pt modelId="{DCE89852-EC3E-4F44-ACCC-34B8C0D70630}">
      <dgm:prSet custT="1"/>
      <dgm:spPr/>
      <dgm:t>
        <a:bodyPr/>
        <a:lstStyle/>
        <a:p>
          <a:r>
            <a:rPr lang="zh-CN" sz="1600" dirty="0"/>
            <a:t>可持续影响指标，反映相关产出带来影响的可持续期限，如</a:t>
          </a:r>
          <a:r>
            <a:rPr lang="zh-CN" altLang="en-US" sz="1600" dirty="0"/>
            <a:t>：</a:t>
          </a:r>
        </a:p>
      </dgm:t>
    </dgm:pt>
    <dgm:pt modelId="{1CAFB3F2-024E-454B-8882-991D5B63E551}" type="parTrans" cxnId="{65A8B270-0134-4518-A56D-A10C4C9E4093}">
      <dgm:prSet/>
      <dgm:spPr/>
      <dgm:t>
        <a:bodyPr/>
        <a:lstStyle/>
        <a:p>
          <a:endParaRPr lang="zh-CN" altLang="en-US" sz="2400"/>
        </a:p>
      </dgm:t>
    </dgm:pt>
    <dgm:pt modelId="{B57A4A57-E616-44C6-8C25-B0CDE07933CD}" type="sibTrans" cxnId="{65A8B270-0134-4518-A56D-A10C4C9E4093}">
      <dgm:prSet/>
      <dgm:spPr/>
      <dgm:t>
        <a:bodyPr/>
        <a:lstStyle/>
        <a:p>
          <a:endParaRPr lang="zh-CN" altLang="en-US" sz="2400"/>
        </a:p>
      </dgm:t>
    </dgm:pt>
    <dgm:pt modelId="{C68D28A0-55D0-4B41-BE38-DFF06356F81C}">
      <dgm:prSet custT="1"/>
      <dgm:spPr/>
      <dgm:t>
        <a:bodyPr/>
        <a:lstStyle/>
        <a:p>
          <a:r>
            <a:rPr lang="zh-CN" sz="1600" dirty="0"/>
            <a:t>带动就业增长率</a:t>
          </a:r>
          <a:endParaRPr lang="zh-CN" altLang="en-US" sz="1600" dirty="0"/>
        </a:p>
      </dgm:t>
    </dgm:pt>
    <dgm:pt modelId="{2F578FBE-43B4-48C1-BD2D-3DCEE2435387}" type="parTrans" cxnId="{247531D5-3A4D-40E7-BE13-9B896A747915}">
      <dgm:prSet/>
      <dgm:spPr/>
      <dgm:t>
        <a:bodyPr/>
        <a:lstStyle/>
        <a:p>
          <a:endParaRPr lang="zh-CN" altLang="en-US" sz="2400"/>
        </a:p>
      </dgm:t>
    </dgm:pt>
    <dgm:pt modelId="{1641ED9E-A7EC-4F41-B2AF-3D3DF3F89D0F}" type="sibTrans" cxnId="{247531D5-3A4D-40E7-BE13-9B896A747915}">
      <dgm:prSet/>
      <dgm:spPr/>
      <dgm:t>
        <a:bodyPr/>
        <a:lstStyle/>
        <a:p>
          <a:endParaRPr lang="zh-CN" altLang="en-US" sz="2400"/>
        </a:p>
      </dgm:t>
    </dgm:pt>
    <dgm:pt modelId="{C5BF7ABE-90AA-46AF-AEB8-8FA118B003E3}">
      <dgm:prSet custT="1"/>
      <dgm:spPr/>
      <dgm:t>
        <a:bodyPr/>
        <a:lstStyle/>
        <a:p>
          <a:r>
            <a:rPr lang="zh-CN" sz="1600" dirty="0"/>
            <a:t>低收入家庭居住条件改善情况</a:t>
          </a:r>
          <a:endParaRPr lang="zh-CN" altLang="en-US" sz="1600" dirty="0"/>
        </a:p>
      </dgm:t>
    </dgm:pt>
    <dgm:pt modelId="{FADDFBE0-84F6-4E07-8759-A4F44B4C5156}" type="parTrans" cxnId="{E8B6C569-67C7-4571-9A62-A6EB68054022}">
      <dgm:prSet/>
      <dgm:spPr/>
      <dgm:t>
        <a:bodyPr/>
        <a:lstStyle/>
        <a:p>
          <a:endParaRPr lang="zh-CN" altLang="en-US" sz="2400"/>
        </a:p>
      </dgm:t>
    </dgm:pt>
    <dgm:pt modelId="{59680A07-E1B4-4352-9BB4-788CCB50DC9B}" type="sibTrans" cxnId="{E8B6C569-67C7-4571-9A62-A6EB68054022}">
      <dgm:prSet/>
      <dgm:spPr/>
      <dgm:t>
        <a:bodyPr/>
        <a:lstStyle/>
        <a:p>
          <a:endParaRPr lang="zh-CN" altLang="en-US" sz="2400"/>
        </a:p>
      </dgm:t>
    </dgm:pt>
    <dgm:pt modelId="{AE4BDB8C-9E87-4BE8-A9D1-BF046F39C10D}">
      <dgm:prSet custT="1"/>
      <dgm:spPr/>
      <dgm:t>
        <a:bodyPr/>
        <a:lstStyle/>
        <a:p>
          <a:r>
            <a:rPr lang="zh-CN" sz="1600" dirty="0"/>
            <a:t>空气质量优良率</a:t>
          </a:r>
          <a:endParaRPr lang="zh-CN" altLang="en-US" sz="1600" dirty="0"/>
        </a:p>
      </dgm:t>
    </dgm:pt>
    <dgm:pt modelId="{1BEE52F8-CAD3-4939-99C0-DCB41668C7F7}" type="parTrans" cxnId="{1018BAB8-99F7-45B5-9015-244B074CB91F}">
      <dgm:prSet/>
      <dgm:spPr/>
      <dgm:t>
        <a:bodyPr/>
        <a:lstStyle/>
        <a:p>
          <a:endParaRPr lang="zh-CN" altLang="en-US" sz="2400"/>
        </a:p>
      </dgm:t>
    </dgm:pt>
    <dgm:pt modelId="{D05AE3E0-9E15-4F15-8DA8-7072C1FB4193}" type="sibTrans" cxnId="{1018BAB8-99F7-45B5-9015-244B074CB91F}">
      <dgm:prSet/>
      <dgm:spPr/>
      <dgm:t>
        <a:bodyPr/>
        <a:lstStyle/>
        <a:p>
          <a:endParaRPr lang="zh-CN" altLang="en-US" sz="2400"/>
        </a:p>
      </dgm:t>
    </dgm:pt>
    <dgm:pt modelId="{4E961292-7B93-4294-8978-3843B784C574}">
      <dgm:prSet custT="1"/>
      <dgm:spPr/>
      <dgm:t>
        <a:bodyPr/>
        <a:lstStyle/>
        <a:p>
          <a:r>
            <a:rPr lang="zh-CN" sz="1600" dirty="0"/>
            <a:t>万元</a:t>
          </a:r>
          <a:r>
            <a:rPr lang="en-US" sz="1600" dirty="0"/>
            <a:t>GDP</a:t>
          </a:r>
          <a:r>
            <a:rPr lang="zh-CN" sz="1600" dirty="0"/>
            <a:t>能耗下降率</a:t>
          </a:r>
          <a:endParaRPr lang="zh-CN" altLang="en-US" sz="1600" dirty="0"/>
        </a:p>
      </dgm:t>
    </dgm:pt>
    <dgm:pt modelId="{51762350-A18D-4556-B4C2-4FCEEB57CE69}" type="parTrans" cxnId="{3BE63D4F-2C5C-433E-81FA-D1987347CB2B}">
      <dgm:prSet/>
      <dgm:spPr/>
      <dgm:t>
        <a:bodyPr/>
        <a:lstStyle/>
        <a:p>
          <a:endParaRPr lang="zh-CN" altLang="en-US" sz="2400"/>
        </a:p>
      </dgm:t>
    </dgm:pt>
    <dgm:pt modelId="{A0A92003-1974-46ED-A6C4-06B1F5475643}" type="sibTrans" cxnId="{3BE63D4F-2C5C-433E-81FA-D1987347CB2B}">
      <dgm:prSet/>
      <dgm:spPr/>
      <dgm:t>
        <a:bodyPr/>
        <a:lstStyle/>
        <a:p>
          <a:endParaRPr lang="zh-CN" altLang="en-US" sz="2400"/>
        </a:p>
      </dgm:t>
    </dgm:pt>
    <dgm:pt modelId="{B1BE1A0F-558C-44E5-BC69-F47EE469496B}">
      <dgm:prSet custT="1"/>
      <dgm:spPr/>
      <dgm:t>
        <a:bodyPr/>
        <a:lstStyle/>
        <a:p>
          <a:r>
            <a:rPr lang="zh-CN" sz="1600" dirty="0"/>
            <a:t>项目持续发挥作用的期限</a:t>
          </a:r>
          <a:endParaRPr lang="zh-CN" altLang="en-US" sz="1600" dirty="0"/>
        </a:p>
      </dgm:t>
    </dgm:pt>
    <dgm:pt modelId="{D69D9F8D-4CCB-459C-B1DC-8AAF7D10CE31}" type="parTrans" cxnId="{02B1F00C-BC9D-4106-9674-C88487A3FF95}">
      <dgm:prSet/>
      <dgm:spPr/>
      <dgm:t>
        <a:bodyPr/>
        <a:lstStyle/>
        <a:p>
          <a:endParaRPr lang="zh-CN" altLang="en-US" sz="2400"/>
        </a:p>
      </dgm:t>
    </dgm:pt>
    <dgm:pt modelId="{D48DB620-1ED0-4D61-AC8E-6C36E53209C7}" type="sibTrans" cxnId="{02B1F00C-BC9D-4106-9674-C88487A3FF95}">
      <dgm:prSet/>
      <dgm:spPr/>
      <dgm:t>
        <a:bodyPr/>
        <a:lstStyle/>
        <a:p>
          <a:endParaRPr lang="zh-CN" altLang="en-US" sz="2400"/>
        </a:p>
      </dgm:t>
    </dgm:pt>
    <dgm:pt modelId="{323B80DD-DDEC-49B5-A207-6449601CC528}">
      <dgm:prSet custT="1"/>
      <dgm:spPr/>
      <dgm:t>
        <a:bodyPr/>
        <a:lstStyle/>
        <a:p>
          <a:r>
            <a:rPr lang="zh-CN" sz="1600" dirty="0"/>
            <a:t>对本行业未来可持续发展的影响</a:t>
          </a:r>
          <a:endParaRPr lang="zh-CN" altLang="en-US" sz="1600" dirty="0"/>
        </a:p>
      </dgm:t>
    </dgm:pt>
    <dgm:pt modelId="{D8964063-46CF-4B9C-99ED-5A2E51DBC99B}" type="parTrans" cxnId="{3B47245E-466C-47DF-BDF0-DD2249F982A1}">
      <dgm:prSet/>
      <dgm:spPr/>
      <dgm:t>
        <a:bodyPr/>
        <a:lstStyle/>
        <a:p>
          <a:endParaRPr lang="zh-CN" altLang="en-US" sz="2400"/>
        </a:p>
      </dgm:t>
    </dgm:pt>
    <dgm:pt modelId="{90E9C7EB-8FC0-4696-93F0-89F73C3D1A2A}" type="sibTrans" cxnId="{3B47245E-466C-47DF-BDF0-DD2249F982A1}">
      <dgm:prSet/>
      <dgm:spPr/>
      <dgm:t>
        <a:bodyPr/>
        <a:lstStyle/>
        <a:p>
          <a:endParaRPr lang="zh-CN" altLang="en-US" sz="2400"/>
        </a:p>
      </dgm:t>
    </dgm:pt>
    <dgm:pt modelId="{3E39AEA1-54EB-49AE-91C1-30B20FF2FFAF}">
      <dgm:prSet phldrT="[文本]" custT="1"/>
      <dgm:spPr/>
      <dgm:t>
        <a:bodyPr/>
        <a:lstStyle/>
        <a:p>
          <a:r>
            <a:rPr lang="zh-CN" sz="1600" dirty="0"/>
            <a:t>采用先进技术带来的实际收入增长率</a:t>
          </a:r>
          <a:endParaRPr lang="zh-CN" altLang="en-US" sz="1600" dirty="0"/>
        </a:p>
      </dgm:t>
    </dgm:pt>
    <dgm:pt modelId="{680039EA-A97D-4BA0-BAD8-B6F54FEAB96F}" type="sibTrans" cxnId="{8B06A86B-1E6D-4156-99F1-B57E105F1105}">
      <dgm:prSet/>
      <dgm:spPr/>
      <dgm:t>
        <a:bodyPr/>
        <a:lstStyle/>
        <a:p>
          <a:endParaRPr lang="zh-CN" altLang="en-US" sz="2400"/>
        </a:p>
      </dgm:t>
    </dgm:pt>
    <dgm:pt modelId="{0D485A08-C264-4C0A-8105-77C2BB26D198}" type="parTrans" cxnId="{8B06A86B-1E6D-4156-99F1-B57E105F1105}">
      <dgm:prSet/>
      <dgm:spPr/>
      <dgm:t>
        <a:bodyPr/>
        <a:lstStyle/>
        <a:p>
          <a:endParaRPr lang="zh-CN" altLang="en-US" sz="2400"/>
        </a:p>
      </dgm:t>
    </dgm:pt>
    <dgm:pt modelId="{37883FEC-A215-4AD0-8C35-D5E70AC477B2}" type="pres">
      <dgm:prSet presAssocID="{A24B1145-F82A-456A-A41A-DA3F95FAA4EF}" presName="linear" presStyleCnt="0">
        <dgm:presLayoutVars>
          <dgm:dir/>
          <dgm:animLvl val="lvl"/>
          <dgm:resizeHandles val="exact"/>
        </dgm:presLayoutVars>
      </dgm:prSet>
      <dgm:spPr/>
    </dgm:pt>
    <dgm:pt modelId="{2889D278-B483-4C7B-AE93-1A4042CC3257}" type="pres">
      <dgm:prSet presAssocID="{31E35C8B-D495-4A30-8BB1-13F5069D17B7}" presName="parentLin" presStyleCnt="0"/>
      <dgm:spPr/>
    </dgm:pt>
    <dgm:pt modelId="{A3073021-B9DE-4B5E-9E5C-3C53AD169714}" type="pres">
      <dgm:prSet presAssocID="{31E35C8B-D495-4A30-8BB1-13F5069D17B7}" presName="parentLeftMargin" presStyleLbl="node1" presStyleIdx="0" presStyleCnt="4"/>
      <dgm:spPr/>
    </dgm:pt>
    <dgm:pt modelId="{53C5BC1B-8B31-4FFF-9A3A-FF8D904E25EA}" type="pres">
      <dgm:prSet presAssocID="{31E35C8B-D495-4A30-8BB1-13F5069D17B7}" presName="parentText" presStyleLbl="node1" presStyleIdx="0" presStyleCnt="4" custScaleX="119200">
        <dgm:presLayoutVars>
          <dgm:chMax val="0"/>
          <dgm:bulletEnabled val="1"/>
        </dgm:presLayoutVars>
      </dgm:prSet>
      <dgm:spPr/>
    </dgm:pt>
    <dgm:pt modelId="{75A94919-1FEE-4D6C-9B6C-CC4C39A1A4E3}" type="pres">
      <dgm:prSet presAssocID="{31E35C8B-D495-4A30-8BB1-13F5069D17B7}" presName="negativeSpace" presStyleCnt="0"/>
      <dgm:spPr/>
    </dgm:pt>
    <dgm:pt modelId="{84728A34-100B-4662-A0EF-601D3CE74BC9}" type="pres">
      <dgm:prSet presAssocID="{31E35C8B-D495-4A30-8BB1-13F5069D17B7}" presName="childText" presStyleLbl="conFgAcc1" presStyleIdx="0" presStyleCnt="4" custLinFactNeighborY="-20245">
        <dgm:presLayoutVars>
          <dgm:bulletEnabled val="1"/>
        </dgm:presLayoutVars>
      </dgm:prSet>
      <dgm:spPr/>
    </dgm:pt>
    <dgm:pt modelId="{182C2AEB-ED71-4C60-996A-10BBD6A56473}" type="pres">
      <dgm:prSet presAssocID="{0A5CF46D-1E52-47FF-9FA0-D0A827C45293}" presName="spaceBetweenRectangles" presStyleCnt="0"/>
      <dgm:spPr/>
    </dgm:pt>
    <dgm:pt modelId="{C99224AF-CBFF-4516-8DA2-D092BAC04479}" type="pres">
      <dgm:prSet presAssocID="{DC014C81-C907-4BAA-AC9E-3768987FF1D6}" presName="parentLin" presStyleCnt="0"/>
      <dgm:spPr/>
    </dgm:pt>
    <dgm:pt modelId="{C8E35A2F-4539-4667-AFAF-0548002D0105}" type="pres">
      <dgm:prSet presAssocID="{DC014C81-C907-4BAA-AC9E-3768987FF1D6}" presName="parentLeftMargin" presStyleLbl="node1" presStyleIdx="0" presStyleCnt="4"/>
      <dgm:spPr/>
    </dgm:pt>
    <dgm:pt modelId="{B6D4EE2A-0DA3-4561-B083-AEC48604015D}" type="pres">
      <dgm:prSet presAssocID="{DC014C81-C907-4BAA-AC9E-3768987FF1D6}" presName="parentText" presStyleLbl="node1" presStyleIdx="1" presStyleCnt="4" custScaleX="119200">
        <dgm:presLayoutVars>
          <dgm:chMax val="0"/>
          <dgm:bulletEnabled val="1"/>
        </dgm:presLayoutVars>
      </dgm:prSet>
      <dgm:spPr/>
    </dgm:pt>
    <dgm:pt modelId="{13CD867B-D8C7-471C-9AE8-09E3AE0664C6}" type="pres">
      <dgm:prSet presAssocID="{DC014C81-C907-4BAA-AC9E-3768987FF1D6}" presName="negativeSpace" presStyleCnt="0"/>
      <dgm:spPr/>
    </dgm:pt>
    <dgm:pt modelId="{6A6ED3A5-D9E1-46EB-849D-50077A01829C}" type="pres">
      <dgm:prSet presAssocID="{DC014C81-C907-4BAA-AC9E-3768987FF1D6}" presName="childText" presStyleLbl="conFgAcc1" presStyleIdx="1" presStyleCnt="4">
        <dgm:presLayoutVars>
          <dgm:bulletEnabled val="1"/>
        </dgm:presLayoutVars>
      </dgm:prSet>
      <dgm:spPr/>
    </dgm:pt>
    <dgm:pt modelId="{A8E0B68B-8207-4CA0-A2DE-059C3175981C}" type="pres">
      <dgm:prSet presAssocID="{0EFFF8EA-45BA-4542-BE98-46A2F76EDD30}" presName="spaceBetweenRectangles" presStyleCnt="0"/>
      <dgm:spPr/>
    </dgm:pt>
    <dgm:pt modelId="{B025E7C4-A474-4C31-939A-4D9D64CEA0D0}" type="pres">
      <dgm:prSet presAssocID="{101FADFE-3701-4DBB-B8A1-C8B4015092BE}" presName="parentLin" presStyleCnt="0"/>
      <dgm:spPr/>
    </dgm:pt>
    <dgm:pt modelId="{C939A19A-1232-43B6-8683-9A0F11803208}" type="pres">
      <dgm:prSet presAssocID="{101FADFE-3701-4DBB-B8A1-C8B4015092BE}" presName="parentLeftMargin" presStyleLbl="node1" presStyleIdx="1" presStyleCnt="4"/>
      <dgm:spPr/>
    </dgm:pt>
    <dgm:pt modelId="{E3B639C0-707E-4573-A4CC-002664937F76}" type="pres">
      <dgm:prSet presAssocID="{101FADFE-3701-4DBB-B8A1-C8B4015092BE}" presName="parentText" presStyleLbl="node1" presStyleIdx="2" presStyleCnt="4" custScaleX="118511">
        <dgm:presLayoutVars>
          <dgm:chMax val="0"/>
          <dgm:bulletEnabled val="1"/>
        </dgm:presLayoutVars>
      </dgm:prSet>
      <dgm:spPr/>
    </dgm:pt>
    <dgm:pt modelId="{E715D7D1-20C3-49B4-AC79-7CE766D5E5C0}" type="pres">
      <dgm:prSet presAssocID="{101FADFE-3701-4DBB-B8A1-C8B4015092BE}" presName="negativeSpace" presStyleCnt="0"/>
      <dgm:spPr/>
    </dgm:pt>
    <dgm:pt modelId="{A4D8BB12-AF72-4D9B-B754-C5E513DBA11B}" type="pres">
      <dgm:prSet presAssocID="{101FADFE-3701-4DBB-B8A1-C8B4015092BE}" presName="childText" presStyleLbl="conFgAcc1" presStyleIdx="2" presStyleCnt="4">
        <dgm:presLayoutVars>
          <dgm:bulletEnabled val="1"/>
        </dgm:presLayoutVars>
      </dgm:prSet>
      <dgm:spPr/>
    </dgm:pt>
    <dgm:pt modelId="{702101DD-424C-40CE-88A5-6CB227FCF4C8}" type="pres">
      <dgm:prSet presAssocID="{A5797A4B-C4D9-4413-82C9-19CE5CE6E0D8}" presName="spaceBetweenRectangles" presStyleCnt="0"/>
      <dgm:spPr/>
    </dgm:pt>
    <dgm:pt modelId="{852185C1-415C-4CC7-9DC8-217168B6B523}" type="pres">
      <dgm:prSet presAssocID="{DCE89852-EC3E-4F44-ACCC-34B8C0D70630}" presName="parentLin" presStyleCnt="0"/>
      <dgm:spPr/>
    </dgm:pt>
    <dgm:pt modelId="{BDB7B7FC-961A-480C-85FC-7139A151EFDC}" type="pres">
      <dgm:prSet presAssocID="{DCE89852-EC3E-4F44-ACCC-34B8C0D70630}" presName="parentLeftMargin" presStyleLbl="node1" presStyleIdx="2" presStyleCnt="4"/>
      <dgm:spPr/>
    </dgm:pt>
    <dgm:pt modelId="{2C907CE7-9F6B-45F1-A496-202642D4DBC2}" type="pres">
      <dgm:prSet presAssocID="{DCE89852-EC3E-4F44-ACCC-34B8C0D70630}" presName="parentText" presStyleLbl="node1" presStyleIdx="3" presStyleCnt="4" custScaleX="118511">
        <dgm:presLayoutVars>
          <dgm:chMax val="0"/>
          <dgm:bulletEnabled val="1"/>
        </dgm:presLayoutVars>
      </dgm:prSet>
      <dgm:spPr/>
    </dgm:pt>
    <dgm:pt modelId="{5B884D84-0F4F-411B-B92C-A42AB3C7AE1C}" type="pres">
      <dgm:prSet presAssocID="{DCE89852-EC3E-4F44-ACCC-34B8C0D70630}" presName="negativeSpace" presStyleCnt="0"/>
      <dgm:spPr/>
    </dgm:pt>
    <dgm:pt modelId="{36E7490D-F37F-4FA1-B1E0-D999B68C7B49}" type="pres">
      <dgm:prSet presAssocID="{DCE89852-EC3E-4F44-ACCC-34B8C0D70630}" presName="childText" presStyleLbl="conFgAcc1" presStyleIdx="3" presStyleCnt="4">
        <dgm:presLayoutVars>
          <dgm:bulletEnabled val="1"/>
        </dgm:presLayoutVars>
      </dgm:prSet>
      <dgm:spPr/>
    </dgm:pt>
  </dgm:ptLst>
  <dgm:cxnLst>
    <dgm:cxn modelId="{CD981502-3A39-4997-A51F-FDA8F2F13A2D}" type="presOf" srcId="{31E35C8B-D495-4A30-8BB1-13F5069D17B7}" destId="{53C5BC1B-8B31-4FFF-9A3A-FF8D904E25EA}" srcOrd="1" destOrd="0" presId="urn:microsoft.com/office/officeart/2005/8/layout/list1"/>
    <dgm:cxn modelId="{02B1F00C-BC9D-4106-9674-C88487A3FF95}" srcId="{DCE89852-EC3E-4F44-ACCC-34B8C0D70630}" destId="{B1BE1A0F-558C-44E5-BC69-F47EE469496B}" srcOrd="0" destOrd="0" parTransId="{D69D9F8D-4CCB-459C-B1DC-8AAF7D10CE31}" sibTransId="{D48DB620-1ED0-4D61-AC8E-6C36E53209C7}"/>
    <dgm:cxn modelId="{6C6DE313-43B5-4992-AC7C-E3928D9307B3}" type="presOf" srcId="{31E35C8B-D495-4A30-8BB1-13F5069D17B7}" destId="{A3073021-B9DE-4B5E-9E5C-3C53AD169714}" srcOrd="0" destOrd="0" presId="urn:microsoft.com/office/officeart/2005/8/layout/list1"/>
    <dgm:cxn modelId="{71E6861C-BFED-4D3A-A37D-8570ADE1D72C}" srcId="{A24B1145-F82A-456A-A41A-DA3F95FAA4EF}" destId="{DC014C81-C907-4BAA-AC9E-3768987FF1D6}" srcOrd="1" destOrd="0" parTransId="{7D0D39DA-6FF2-4DED-A436-F2ECBA6F6DCA}" sibTransId="{0EFFF8EA-45BA-4542-BE98-46A2F76EDD30}"/>
    <dgm:cxn modelId="{CD75192A-8513-4964-B246-53E554967E09}" type="presOf" srcId="{101FADFE-3701-4DBB-B8A1-C8B4015092BE}" destId="{E3B639C0-707E-4573-A4CC-002664937F76}" srcOrd="1" destOrd="0" presId="urn:microsoft.com/office/officeart/2005/8/layout/list1"/>
    <dgm:cxn modelId="{72F05E2E-0583-40B8-8437-D480B8AFF5CE}" type="presOf" srcId="{AE4BDB8C-9E87-4BE8-A9D1-BF046F39C10D}" destId="{A4D8BB12-AF72-4D9B-B754-C5E513DBA11B}" srcOrd="0" destOrd="0" presId="urn:microsoft.com/office/officeart/2005/8/layout/list1"/>
    <dgm:cxn modelId="{1BB8E42E-BCDF-4E49-AF06-C9CACA753765}" type="presOf" srcId="{52A0ABCB-99FE-4928-A28A-CCE8A2B05BFC}" destId="{84728A34-100B-4662-A0EF-601D3CE74BC9}" srcOrd="0" destOrd="0" presId="urn:microsoft.com/office/officeart/2005/8/layout/list1"/>
    <dgm:cxn modelId="{98B82530-91A6-438B-90D4-018965E3A399}" type="presOf" srcId="{C68D28A0-55D0-4B41-BE38-DFF06356F81C}" destId="{6A6ED3A5-D9E1-46EB-849D-50077A01829C}" srcOrd="0" destOrd="0" presId="urn:microsoft.com/office/officeart/2005/8/layout/list1"/>
    <dgm:cxn modelId="{61BDD333-66F3-41A3-9809-0C0064A6BA68}" type="presOf" srcId="{DC014C81-C907-4BAA-AC9E-3768987FF1D6}" destId="{B6D4EE2A-0DA3-4561-B083-AEC48604015D}" srcOrd="1" destOrd="0" presId="urn:microsoft.com/office/officeart/2005/8/layout/list1"/>
    <dgm:cxn modelId="{64D42A35-AC37-480B-A043-5ED1907A9C03}" type="presOf" srcId="{323B80DD-DDEC-49B5-A207-6449601CC528}" destId="{36E7490D-F37F-4FA1-B1E0-D999B68C7B49}" srcOrd="0" destOrd="1" presId="urn:microsoft.com/office/officeart/2005/8/layout/list1"/>
    <dgm:cxn modelId="{BCC60B38-0172-4988-8E5D-46D2049A75E0}" srcId="{A24B1145-F82A-456A-A41A-DA3F95FAA4EF}" destId="{101FADFE-3701-4DBB-B8A1-C8B4015092BE}" srcOrd="2" destOrd="0" parTransId="{6081A6AE-EDC0-40CC-9233-686485462E9F}" sibTransId="{A5797A4B-C4D9-4413-82C9-19CE5CE6E0D8}"/>
    <dgm:cxn modelId="{3B47245E-466C-47DF-BDF0-DD2249F982A1}" srcId="{DCE89852-EC3E-4F44-ACCC-34B8C0D70630}" destId="{323B80DD-DDEC-49B5-A207-6449601CC528}" srcOrd="1" destOrd="0" parTransId="{D8964063-46CF-4B9C-99ED-5A2E51DBC99B}" sibTransId="{90E9C7EB-8FC0-4696-93F0-89F73C3D1A2A}"/>
    <dgm:cxn modelId="{5873AF45-2BB4-49EF-B201-FB756B88CC97}" type="presOf" srcId="{DCE89852-EC3E-4F44-ACCC-34B8C0D70630}" destId="{BDB7B7FC-961A-480C-85FC-7139A151EFDC}" srcOrd="0" destOrd="0" presId="urn:microsoft.com/office/officeart/2005/8/layout/list1"/>
    <dgm:cxn modelId="{E8B6C569-67C7-4571-9A62-A6EB68054022}" srcId="{DC014C81-C907-4BAA-AC9E-3768987FF1D6}" destId="{C5BF7ABE-90AA-46AF-AEB8-8FA118B003E3}" srcOrd="1" destOrd="0" parTransId="{FADDFBE0-84F6-4E07-8759-A4F44B4C5156}" sibTransId="{59680A07-E1B4-4352-9BB4-788CCB50DC9B}"/>
    <dgm:cxn modelId="{8B06A86B-1E6D-4156-99F1-B57E105F1105}" srcId="{31E35C8B-D495-4A30-8BB1-13F5069D17B7}" destId="{3E39AEA1-54EB-49AE-91C1-30B20FF2FFAF}" srcOrd="1" destOrd="0" parTransId="{0D485A08-C264-4C0A-8105-77C2BB26D198}" sibTransId="{680039EA-A97D-4BA0-BAD8-B6F54FEAB96F}"/>
    <dgm:cxn modelId="{3BE63D4F-2C5C-433E-81FA-D1987347CB2B}" srcId="{101FADFE-3701-4DBB-B8A1-C8B4015092BE}" destId="{4E961292-7B93-4294-8978-3843B784C574}" srcOrd="1" destOrd="0" parTransId="{51762350-A18D-4556-B4C2-4FCEEB57CE69}" sibTransId="{A0A92003-1974-46ED-A6C4-06B1F5475643}"/>
    <dgm:cxn modelId="{EF113450-5A54-4BD4-897D-FB52766CF828}" type="presOf" srcId="{101FADFE-3701-4DBB-B8A1-C8B4015092BE}" destId="{C939A19A-1232-43B6-8683-9A0F11803208}" srcOrd="0" destOrd="0" presId="urn:microsoft.com/office/officeart/2005/8/layout/list1"/>
    <dgm:cxn modelId="{65A8B270-0134-4518-A56D-A10C4C9E4093}" srcId="{A24B1145-F82A-456A-A41A-DA3F95FAA4EF}" destId="{DCE89852-EC3E-4F44-ACCC-34B8C0D70630}" srcOrd="3" destOrd="0" parTransId="{1CAFB3F2-024E-454B-8882-991D5B63E551}" sibTransId="{B57A4A57-E616-44C6-8C25-B0CDE07933CD}"/>
    <dgm:cxn modelId="{D4D69A74-59AC-43F3-83CF-A749D04648C0}" type="presOf" srcId="{DC014C81-C907-4BAA-AC9E-3768987FF1D6}" destId="{C8E35A2F-4539-4667-AFAF-0548002D0105}" srcOrd="0" destOrd="0" presId="urn:microsoft.com/office/officeart/2005/8/layout/list1"/>
    <dgm:cxn modelId="{FACA0E7B-E872-463A-B596-750D401BE78C}" type="presOf" srcId="{3E39AEA1-54EB-49AE-91C1-30B20FF2FFAF}" destId="{84728A34-100B-4662-A0EF-601D3CE74BC9}" srcOrd="0" destOrd="1" presId="urn:microsoft.com/office/officeart/2005/8/layout/list1"/>
    <dgm:cxn modelId="{140B2080-D526-44AD-946A-F0E5790E0B5B}" type="presOf" srcId="{4E961292-7B93-4294-8978-3843B784C574}" destId="{A4D8BB12-AF72-4D9B-B754-C5E513DBA11B}" srcOrd="0" destOrd="1" presId="urn:microsoft.com/office/officeart/2005/8/layout/list1"/>
    <dgm:cxn modelId="{5ABBF189-3668-4537-BAB9-527A44887FDD}" type="presOf" srcId="{DCE89852-EC3E-4F44-ACCC-34B8C0D70630}" destId="{2C907CE7-9F6B-45F1-A496-202642D4DBC2}" srcOrd="1" destOrd="0" presId="urn:microsoft.com/office/officeart/2005/8/layout/list1"/>
    <dgm:cxn modelId="{D9381093-CF3D-4AAE-9AAE-C69753903DAF}" type="presOf" srcId="{A24B1145-F82A-456A-A41A-DA3F95FAA4EF}" destId="{37883FEC-A215-4AD0-8C35-D5E70AC477B2}" srcOrd="0" destOrd="0" presId="urn:microsoft.com/office/officeart/2005/8/layout/list1"/>
    <dgm:cxn modelId="{A52A6DA3-3286-4B75-AAE9-BCB61F6F797D}" type="presOf" srcId="{B1BE1A0F-558C-44E5-BC69-F47EE469496B}" destId="{36E7490D-F37F-4FA1-B1E0-D999B68C7B49}" srcOrd="0" destOrd="0" presId="urn:microsoft.com/office/officeart/2005/8/layout/list1"/>
    <dgm:cxn modelId="{2360ACAA-AF15-42F0-BE19-A74937D76658}" srcId="{31E35C8B-D495-4A30-8BB1-13F5069D17B7}" destId="{52A0ABCB-99FE-4928-A28A-CCE8A2B05BFC}" srcOrd="0" destOrd="0" parTransId="{45CE53F7-F325-472D-936C-8CA9BECD8C47}" sibTransId="{055178A4-FA36-4633-96C7-F851E5CE422E}"/>
    <dgm:cxn modelId="{1018BAB8-99F7-45B5-9015-244B074CB91F}" srcId="{101FADFE-3701-4DBB-B8A1-C8B4015092BE}" destId="{AE4BDB8C-9E87-4BE8-A9D1-BF046F39C10D}" srcOrd="0" destOrd="0" parTransId="{1BEE52F8-CAD3-4939-99C0-DCB41668C7F7}" sibTransId="{D05AE3E0-9E15-4F15-8DA8-7072C1FB4193}"/>
    <dgm:cxn modelId="{6582FCC4-F140-4646-9EE7-15810476FFF4}" srcId="{A24B1145-F82A-456A-A41A-DA3F95FAA4EF}" destId="{31E35C8B-D495-4A30-8BB1-13F5069D17B7}" srcOrd="0" destOrd="0" parTransId="{0F994095-9AAA-4D3C-A06B-A0168B2A6FD0}" sibTransId="{0A5CF46D-1E52-47FF-9FA0-D0A827C45293}"/>
    <dgm:cxn modelId="{CE918AC8-60B7-4833-9606-7783CD19F184}" type="presOf" srcId="{C5BF7ABE-90AA-46AF-AEB8-8FA118B003E3}" destId="{6A6ED3A5-D9E1-46EB-849D-50077A01829C}" srcOrd="0" destOrd="1" presId="urn:microsoft.com/office/officeart/2005/8/layout/list1"/>
    <dgm:cxn modelId="{247531D5-3A4D-40E7-BE13-9B896A747915}" srcId="{DC014C81-C907-4BAA-AC9E-3768987FF1D6}" destId="{C68D28A0-55D0-4B41-BE38-DFF06356F81C}" srcOrd="0" destOrd="0" parTransId="{2F578FBE-43B4-48C1-BD2D-3DCEE2435387}" sibTransId="{1641ED9E-A7EC-4F41-B2AF-3D3DF3F89D0F}"/>
    <dgm:cxn modelId="{558379C6-B571-4764-A6FC-5ECD20BE07CF}" type="presParOf" srcId="{37883FEC-A215-4AD0-8C35-D5E70AC477B2}" destId="{2889D278-B483-4C7B-AE93-1A4042CC3257}" srcOrd="0" destOrd="0" presId="urn:microsoft.com/office/officeart/2005/8/layout/list1"/>
    <dgm:cxn modelId="{92FDDA69-540E-4AB0-9DCF-7703EE598D0D}" type="presParOf" srcId="{2889D278-B483-4C7B-AE93-1A4042CC3257}" destId="{A3073021-B9DE-4B5E-9E5C-3C53AD169714}" srcOrd="0" destOrd="0" presId="urn:microsoft.com/office/officeart/2005/8/layout/list1"/>
    <dgm:cxn modelId="{1A30D4BA-5F45-473E-94AA-E0E1C60A4404}" type="presParOf" srcId="{2889D278-B483-4C7B-AE93-1A4042CC3257}" destId="{53C5BC1B-8B31-4FFF-9A3A-FF8D904E25EA}" srcOrd="1" destOrd="0" presId="urn:microsoft.com/office/officeart/2005/8/layout/list1"/>
    <dgm:cxn modelId="{D8D35D5F-B843-48B6-9A66-1DB33814FBC7}" type="presParOf" srcId="{37883FEC-A215-4AD0-8C35-D5E70AC477B2}" destId="{75A94919-1FEE-4D6C-9B6C-CC4C39A1A4E3}" srcOrd="1" destOrd="0" presId="urn:microsoft.com/office/officeart/2005/8/layout/list1"/>
    <dgm:cxn modelId="{9B1FBE17-40F0-43AD-A5A5-2AD47146F020}" type="presParOf" srcId="{37883FEC-A215-4AD0-8C35-D5E70AC477B2}" destId="{84728A34-100B-4662-A0EF-601D3CE74BC9}" srcOrd="2" destOrd="0" presId="urn:microsoft.com/office/officeart/2005/8/layout/list1"/>
    <dgm:cxn modelId="{8134B07B-77D8-4D75-9BF6-833B04ACF831}" type="presParOf" srcId="{37883FEC-A215-4AD0-8C35-D5E70AC477B2}" destId="{182C2AEB-ED71-4C60-996A-10BBD6A56473}" srcOrd="3" destOrd="0" presId="urn:microsoft.com/office/officeart/2005/8/layout/list1"/>
    <dgm:cxn modelId="{93C7BCB9-6CE4-4C54-8592-DF059740BB69}" type="presParOf" srcId="{37883FEC-A215-4AD0-8C35-D5E70AC477B2}" destId="{C99224AF-CBFF-4516-8DA2-D092BAC04479}" srcOrd="4" destOrd="0" presId="urn:microsoft.com/office/officeart/2005/8/layout/list1"/>
    <dgm:cxn modelId="{40A1BAA5-132B-404C-B252-4F658A166E1F}" type="presParOf" srcId="{C99224AF-CBFF-4516-8DA2-D092BAC04479}" destId="{C8E35A2F-4539-4667-AFAF-0548002D0105}" srcOrd="0" destOrd="0" presId="urn:microsoft.com/office/officeart/2005/8/layout/list1"/>
    <dgm:cxn modelId="{4F5E0A2E-01D6-47ED-9819-FC54205E4CC3}" type="presParOf" srcId="{C99224AF-CBFF-4516-8DA2-D092BAC04479}" destId="{B6D4EE2A-0DA3-4561-B083-AEC48604015D}" srcOrd="1" destOrd="0" presId="urn:microsoft.com/office/officeart/2005/8/layout/list1"/>
    <dgm:cxn modelId="{56D5C2B0-9253-451E-A295-20305C52FC57}" type="presParOf" srcId="{37883FEC-A215-4AD0-8C35-D5E70AC477B2}" destId="{13CD867B-D8C7-471C-9AE8-09E3AE0664C6}" srcOrd="5" destOrd="0" presId="urn:microsoft.com/office/officeart/2005/8/layout/list1"/>
    <dgm:cxn modelId="{82088193-A8FA-4931-B488-05ED739C4DAF}" type="presParOf" srcId="{37883FEC-A215-4AD0-8C35-D5E70AC477B2}" destId="{6A6ED3A5-D9E1-46EB-849D-50077A01829C}" srcOrd="6" destOrd="0" presId="urn:microsoft.com/office/officeart/2005/8/layout/list1"/>
    <dgm:cxn modelId="{9C73EE4A-7BC8-4A0A-8FE6-24AEF737ADB8}" type="presParOf" srcId="{37883FEC-A215-4AD0-8C35-D5E70AC477B2}" destId="{A8E0B68B-8207-4CA0-A2DE-059C3175981C}" srcOrd="7" destOrd="0" presId="urn:microsoft.com/office/officeart/2005/8/layout/list1"/>
    <dgm:cxn modelId="{7C207DCC-35CF-42FC-9ADE-0EDD97C08D23}" type="presParOf" srcId="{37883FEC-A215-4AD0-8C35-D5E70AC477B2}" destId="{B025E7C4-A474-4C31-939A-4D9D64CEA0D0}" srcOrd="8" destOrd="0" presId="urn:microsoft.com/office/officeart/2005/8/layout/list1"/>
    <dgm:cxn modelId="{0951F7B8-D80E-44FF-B763-F1569B4B0893}" type="presParOf" srcId="{B025E7C4-A474-4C31-939A-4D9D64CEA0D0}" destId="{C939A19A-1232-43B6-8683-9A0F11803208}" srcOrd="0" destOrd="0" presId="urn:microsoft.com/office/officeart/2005/8/layout/list1"/>
    <dgm:cxn modelId="{B540AD75-AED1-471B-B852-C8E33BDF7F41}" type="presParOf" srcId="{B025E7C4-A474-4C31-939A-4D9D64CEA0D0}" destId="{E3B639C0-707E-4573-A4CC-002664937F76}" srcOrd="1" destOrd="0" presId="urn:microsoft.com/office/officeart/2005/8/layout/list1"/>
    <dgm:cxn modelId="{BDDB4808-2527-4406-B508-ECF0A7517FBB}" type="presParOf" srcId="{37883FEC-A215-4AD0-8C35-D5E70AC477B2}" destId="{E715D7D1-20C3-49B4-AC79-7CE766D5E5C0}" srcOrd="9" destOrd="0" presId="urn:microsoft.com/office/officeart/2005/8/layout/list1"/>
    <dgm:cxn modelId="{AC0F22A1-7A7E-4103-BECF-2BCFA5935C30}" type="presParOf" srcId="{37883FEC-A215-4AD0-8C35-D5E70AC477B2}" destId="{A4D8BB12-AF72-4D9B-B754-C5E513DBA11B}" srcOrd="10" destOrd="0" presId="urn:microsoft.com/office/officeart/2005/8/layout/list1"/>
    <dgm:cxn modelId="{9C0ED50A-4194-4A09-A5A1-76CF3E7DE374}" type="presParOf" srcId="{37883FEC-A215-4AD0-8C35-D5E70AC477B2}" destId="{702101DD-424C-40CE-88A5-6CB227FCF4C8}" srcOrd="11" destOrd="0" presId="urn:microsoft.com/office/officeart/2005/8/layout/list1"/>
    <dgm:cxn modelId="{4875C92B-9F14-47B8-A6EF-6017D93223C7}" type="presParOf" srcId="{37883FEC-A215-4AD0-8C35-D5E70AC477B2}" destId="{852185C1-415C-4CC7-9DC8-217168B6B523}" srcOrd="12" destOrd="0" presId="urn:microsoft.com/office/officeart/2005/8/layout/list1"/>
    <dgm:cxn modelId="{F250C0EC-799E-4A12-910A-317F2FB33E6D}" type="presParOf" srcId="{852185C1-415C-4CC7-9DC8-217168B6B523}" destId="{BDB7B7FC-961A-480C-85FC-7139A151EFDC}" srcOrd="0" destOrd="0" presId="urn:microsoft.com/office/officeart/2005/8/layout/list1"/>
    <dgm:cxn modelId="{FB0EB687-F374-402A-A586-0625A704E7C6}" type="presParOf" srcId="{852185C1-415C-4CC7-9DC8-217168B6B523}" destId="{2C907CE7-9F6B-45F1-A496-202642D4DBC2}" srcOrd="1" destOrd="0" presId="urn:microsoft.com/office/officeart/2005/8/layout/list1"/>
    <dgm:cxn modelId="{B0D27BB8-7806-4407-B8F1-4091285AC190}" type="presParOf" srcId="{37883FEC-A215-4AD0-8C35-D5E70AC477B2}" destId="{5B884D84-0F4F-411B-B92C-A42AB3C7AE1C}" srcOrd="13" destOrd="0" presId="urn:microsoft.com/office/officeart/2005/8/layout/list1"/>
    <dgm:cxn modelId="{851E0C54-57F2-474C-8C3D-656CAF319AF3}" type="presParOf" srcId="{37883FEC-A215-4AD0-8C35-D5E70AC477B2}" destId="{36E7490D-F37F-4FA1-B1E0-D999B68C7B4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24B1145-F82A-456A-A41A-DA3F95FAA4E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zh-CN" altLang="en-US"/>
        </a:p>
      </dgm:t>
    </dgm:pt>
    <dgm:pt modelId="{31E35C8B-D495-4A30-8BB1-13F5069D17B7}">
      <dgm:prSet phldrT="[文本]" custT="1"/>
      <dgm:spPr/>
      <dgm:t>
        <a:bodyPr/>
        <a:lstStyle/>
        <a:p>
          <a:r>
            <a:rPr lang="zh-CN" sz="2800" dirty="0">
              <a:solidFill>
                <a:srgbClr val="FF0000"/>
              </a:solidFill>
            </a:rPr>
            <a:t>满意度指标</a:t>
          </a:r>
          <a:r>
            <a:rPr lang="zh-CN" sz="2800" dirty="0"/>
            <a:t>：</a:t>
          </a:r>
          <a:r>
            <a:rPr lang="zh-CN" sz="1800" dirty="0"/>
            <a:t>属于预期效果的内容，反映服务对象或受益人对相关产出及其影响的认可程度，可根据实际细化为具体指标，如</a:t>
          </a:r>
          <a:r>
            <a:rPr lang="zh-CN" altLang="en-US" sz="1800" dirty="0"/>
            <a:t>：</a:t>
          </a:r>
        </a:p>
      </dgm:t>
    </dgm:pt>
    <dgm:pt modelId="{0F994095-9AAA-4D3C-A06B-A0168B2A6FD0}" type="parTrans" cxnId="{6582FCC4-F140-4646-9EE7-15810476FFF4}">
      <dgm:prSet/>
      <dgm:spPr/>
      <dgm:t>
        <a:bodyPr/>
        <a:lstStyle/>
        <a:p>
          <a:endParaRPr lang="zh-CN" altLang="en-US" sz="2400"/>
        </a:p>
      </dgm:t>
    </dgm:pt>
    <dgm:pt modelId="{0A5CF46D-1E52-47FF-9FA0-D0A827C45293}" type="sibTrans" cxnId="{6582FCC4-F140-4646-9EE7-15810476FFF4}">
      <dgm:prSet/>
      <dgm:spPr/>
      <dgm:t>
        <a:bodyPr/>
        <a:lstStyle/>
        <a:p>
          <a:endParaRPr lang="zh-CN" altLang="en-US" sz="2400"/>
        </a:p>
      </dgm:t>
    </dgm:pt>
    <dgm:pt modelId="{52A0ABCB-99FE-4928-A28A-CCE8A2B05BFC}">
      <dgm:prSet phldrT="[文本]" custT="1"/>
      <dgm:spPr/>
      <dgm:t>
        <a:bodyPr/>
        <a:lstStyle/>
        <a:p>
          <a:r>
            <a:rPr lang="zh-CN" sz="2000" dirty="0"/>
            <a:t>参加培训人员的满意度</a:t>
          </a:r>
          <a:endParaRPr lang="zh-CN" altLang="en-US" sz="2000" dirty="0"/>
        </a:p>
      </dgm:t>
    </dgm:pt>
    <dgm:pt modelId="{45CE53F7-F325-472D-936C-8CA9BECD8C47}" type="parTrans" cxnId="{2360ACAA-AF15-42F0-BE19-A74937D76658}">
      <dgm:prSet/>
      <dgm:spPr/>
      <dgm:t>
        <a:bodyPr/>
        <a:lstStyle/>
        <a:p>
          <a:endParaRPr lang="zh-CN" altLang="en-US" sz="2400"/>
        </a:p>
      </dgm:t>
    </dgm:pt>
    <dgm:pt modelId="{055178A4-FA36-4633-96C7-F851E5CE422E}" type="sibTrans" cxnId="{2360ACAA-AF15-42F0-BE19-A74937D76658}">
      <dgm:prSet/>
      <dgm:spPr/>
      <dgm:t>
        <a:bodyPr/>
        <a:lstStyle/>
        <a:p>
          <a:endParaRPr lang="zh-CN" altLang="en-US" sz="2400"/>
        </a:p>
      </dgm:t>
    </dgm:pt>
    <dgm:pt modelId="{3E39AEA1-54EB-49AE-91C1-30B20FF2FFAF}">
      <dgm:prSet phldrT="[文本]" custT="1"/>
      <dgm:spPr/>
      <dgm:t>
        <a:bodyPr/>
        <a:lstStyle/>
        <a:p>
          <a:r>
            <a:rPr lang="zh-CN" sz="2000" dirty="0"/>
            <a:t>基层群众对××工作的满意度</a:t>
          </a:r>
          <a:endParaRPr lang="zh-CN" altLang="en-US" sz="2000" dirty="0"/>
        </a:p>
      </dgm:t>
    </dgm:pt>
    <dgm:pt modelId="{680039EA-A97D-4BA0-BAD8-B6F54FEAB96F}" type="sibTrans" cxnId="{8B06A86B-1E6D-4156-99F1-B57E105F1105}">
      <dgm:prSet/>
      <dgm:spPr/>
      <dgm:t>
        <a:bodyPr/>
        <a:lstStyle/>
        <a:p>
          <a:endParaRPr lang="zh-CN" altLang="en-US" sz="2400"/>
        </a:p>
      </dgm:t>
    </dgm:pt>
    <dgm:pt modelId="{0D485A08-C264-4C0A-8105-77C2BB26D198}" type="parTrans" cxnId="{8B06A86B-1E6D-4156-99F1-B57E105F1105}">
      <dgm:prSet/>
      <dgm:spPr/>
      <dgm:t>
        <a:bodyPr/>
        <a:lstStyle/>
        <a:p>
          <a:endParaRPr lang="zh-CN" altLang="en-US" sz="2400"/>
        </a:p>
      </dgm:t>
    </dgm:pt>
    <dgm:pt modelId="{454D5BD5-DD5B-4AF9-BBC7-7999E66AEA84}">
      <dgm:prSet phldrT="[文本]" custT="1"/>
      <dgm:spPr/>
      <dgm:t>
        <a:bodyPr/>
        <a:lstStyle/>
        <a:p>
          <a:endParaRPr lang="zh-CN" altLang="en-US" sz="1600" dirty="0"/>
        </a:p>
      </dgm:t>
    </dgm:pt>
    <dgm:pt modelId="{1396ACDE-B560-445B-AFD2-72163430B88C}" type="parTrans" cxnId="{3B942E4F-9F04-4F87-9C8A-FAADEA6174E3}">
      <dgm:prSet/>
      <dgm:spPr/>
      <dgm:t>
        <a:bodyPr/>
        <a:lstStyle/>
        <a:p>
          <a:endParaRPr lang="zh-CN" altLang="en-US"/>
        </a:p>
      </dgm:t>
    </dgm:pt>
    <dgm:pt modelId="{00E97B84-D60E-42D3-BE44-36977312F5CC}" type="sibTrans" cxnId="{3B942E4F-9F04-4F87-9C8A-FAADEA6174E3}">
      <dgm:prSet/>
      <dgm:spPr/>
      <dgm:t>
        <a:bodyPr/>
        <a:lstStyle/>
        <a:p>
          <a:endParaRPr lang="zh-CN" altLang="en-US"/>
        </a:p>
      </dgm:t>
    </dgm:pt>
    <dgm:pt modelId="{2EA6AD72-7408-487C-A058-3E0731789887}">
      <dgm:prSet phldrT="[文本]" custT="1"/>
      <dgm:spPr/>
      <dgm:t>
        <a:bodyPr/>
        <a:lstStyle/>
        <a:p>
          <a:r>
            <a:rPr lang="zh-CN" sz="2000" dirty="0"/>
            <a:t>社会公众投诉率</a:t>
          </a:r>
          <a:r>
            <a:rPr lang="en-US" sz="2000" dirty="0"/>
            <a:t>/</a:t>
          </a:r>
          <a:r>
            <a:rPr lang="zh-CN" sz="2000" dirty="0"/>
            <a:t>投诉次数</a:t>
          </a:r>
          <a:endParaRPr lang="zh-CN" altLang="en-US" sz="2000" dirty="0"/>
        </a:p>
      </dgm:t>
    </dgm:pt>
    <dgm:pt modelId="{C6E07BC0-D7D7-4B35-A234-2D0BA4643E6A}" type="parTrans" cxnId="{39CD55E5-2A7C-4318-B2B7-696F46D77D0C}">
      <dgm:prSet/>
      <dgm:spPr/>
      <dgm:t>
        <a:bodyPr/>
        <a:lstStyle/>
        <a:p>
          <a:endParaRPr lang="zh-CN" altLang="en-US"/>
        </a:p>
      </dgm:t>
    </dgm:pt>
    <dgm:pt modelId="{E33E8674-3130-4D85-B898-86EC85F278BC}" type="sibTrans" cxnId="{39CD55E5-2A7C-4318-B2B7-696F46D77D0C}">
      <dgm:prSet/>
      <dgm:spPr/>
      <dgm:t>
        <a:bodyPr/>
        <a:lstStyle/>
        <a:p>
          <a:endParaRPr lang="zh-CN" altLang="en-US"/>
        </a:p>
      </dgm:t>
    </dgm:pt>
    <dgm:pt modelId="{37883FEC-A215-4AD0-8C35-D5E70AC477B2}" type="pres">
      <dgm:prSet presAssocID="{A24B1145-F82A-456A-A41A-DA3F95FAA4EF}" presName="linear" presStyleCnt="0">
        <dgm:presLayoutVars>
          <dgm:dir/>
          <dgm:animLvl val="lvl"/>
          <dgm:resizeHandles val="exact"/>
        </dgm:presLayoutVars>
      </dgm:prSet>
      <dgm:spPr/>
    </dgm:pt>
    <dgm:pt modelId="{2889D278-B483-4C7B-AE93-1A4042CC3257}" type="pres">
      <dgm:prSet presAssocID="{31E35C8B-D495-4A30-8BB1-13F5069D17B7}" presName="parentLin" presStyleCnt="0"/>
      <dgm:spPr/>
    </dgm:pt>
    <dgm:pt modelId="{A3073021-B9DE-4B5E-9E5C-3C53AD169714}" type="pres">
      <dgm:prSet presAssocID="{31E35C8B-D495-4A30-8BB1-13F5069D17B7}" presName="parentLeftMargin" presStyleLbl="node1" presStyleIdx="0" presStyleCnt="1"/>
      <dgm:spPr/>
    </dgm:pt>
    <dgm:pt modelId="{53C5BC1B-8B31-4FFF-9A3A-FF8D904E25EA}" type="pres">
      <dgm:prSet presAssocID="{31E35C8B-D495-4A30-8BB1-13F5069D17B7}" presName="parentText" presStyleLbl="node1" presStyleIdx="0" presStyleCnt="1" custScaleX="119200">
        <dgm:presLayoutVars>
          <dgm:chMax val="0"/>
          <dgm:bulletEnabled val="1"/>
        </dgm:presLayoutVars>
      </dgm:prSet>
      <dgm:spPr/>
    </dgm:pt>
    <dgm:pt modelId="{75A94919-1FEE-4D6C-9B6C-CC4C39A1A4E3}" type="pres">
      <dgm:prSet presAssocID="{31E35C8B-D495-4A30-8BB1-13F5069D17B7}" presName="negativeSpace" presStyleCnt="0"/>
      <dgm:spPr/>
    </dgm:pt>
    <dgm:pt modelId="{84728A34-100B-4662-A0EF-601D3CE74BC9}" type="pres">
      <dgm:prSet presAssocID="{31E35C8B-D495-4A30-8BB1-13F5069D17B7}" presName="childText" presStyleLbl="conFgAcc1" presStyleIdx="0" presStyleCnt="1" custLinFactNeighborY="-20245">
        <dgm:presLayoutVars>
          <dgm:bulletEnabled val="1"/>
        </dgm:presLayoutVars>
      </dgm:prSet>
      <dgm:spPr/>
    </dgm:pt>
  </dgm:ptLst>
  <dgm:cxnLst>
    <dgm:cxn modelId="{CD981502-3A39-4997-A51F-FDA8F2F13A2D}" type="presOf" srcId="{31E35C8B-D495-4A30-8BB1-13F5069D17B7}" destId="{53C5BC1B-8B31-4FFF-9A3A-FF8D904E25EA}" srcOrd="1" destOrd="0" presId="urn:microsoft.com/office/officeart/2005/8/layout/list1"/>
    <dgm:cxn modelId="{2B5C4E0A-F229-4CFF-BC31-442241288F46}" type="presOf" srcId="{2EA6AD72-7408-487C-A058-3E0731789887}" destId="{84728A34-100B-4662-A0EF-601D3CE74BC9}" srcOrd="0" destOrd="2" presId="urn:microsoft.com/office/officeart/2005/8/layout/list1"/>
    <dgm:cxn modelId="{6C6DE313-43B5-4992-AC7C-E3928D9307B3}" type="presOf" srcId="{31E35C8B-D495-4A30-8BB1-13F5069D17B7}" destId="{A3073021-B9DE-4B5E-9E5C-3C53AD169714}" srcOrd="0" destOrd="0" presId="urn:microsoft.com/office/officeart/2005/8/layout/list1"/>
    <dgm:cxn modelId="{1BB8E42E-BCDF-4E49-AF06-C9CACA753765}" type="presOf" srcId="{52A0ABCB-99FE-4928-A28A-CCE8A2B05BFC}" destId="{84728A34-100B-4662-A0EF-601D3CE74BC9}" srcOrd="0" destOrd="0" presId="urn:microsoft.com/office/officeart/2005/8/layout/list1"/>
    <dgm:cxn modelId="{8B06A86B-1E6D-4156-99F1-B57E105F1105}" srcId="{31E35C8B-D495-4A30-8BB1-13F5069D17B7}" destId="{3E39AEA1-54EB-49AE-91C1-30B20FF2FFAF}" srcOrd="1" destOrd="0" parTransId="{0D485A08-C264-4C0A-8105-77C2BB26D198}" sibTransId="{680039EA-A97D-4BA0-BAD8-B6F54FEAB96F}"/>
    <dgm:cxn modelId="{49CFC24C-100E-4D5B-92E6-19946222A55C}" type="presOf" srcId="{454D5BD5-DD5B-4AF9-BBC7-7999E66AEA84}" destId="{84728A34-100B-4662-A0EF-601D3CE74BC9}" srcOrd="0" destOrd="3" presId="urn:microsoft.com/office/officeart/2005/8/layout/list1"/>
    <dgm:cxn modelId="{3B942E4F-9F04-4F87-9C8A-FAADEA6174E3}" srcId="{31E35C8B-D495-4A30-8BB1-13F5069D17B7}" destId="{454D5BD5-DD5B-4AF9-BBC7-7999E66AEA84}" srcOrd="3" destOrd="0" parTransId="{1396ACDE-B560-445B-AFD2-72163430B88C}" sibTransId="{00E97B84-D60E-42D3-BE44-36977312F5CC}"/>
    <dgm:cxn modelId="{FACA0E7B-E872-463A-B596-750D401BE78C}" type="presOf" srcId="{3E39AEA1-54EB-49AE-91C1-30B20FF2FFAF}" destId="{84728A34-100B-4662-A0EF-601D3CE74BC9}" srcOrd="0" destOrd="1" presId="urn:microsoft.com/office/officeart/2005/8/layout/list1"/>
    <dgm:cxn modelId="{D9381093-CF3D-4AAE-9AAE-C69753903DAF}" type="presOf" srcId="{A24B1145-F82A-456A-A41A-DA3F95FAA4EF}" destId="{37883FEC-A215-4AD0-8C35-D5E70AC477B2}" srcOrd="0" destOrd="0" presId="urn:microsoft.com/office/officeart/2005/8/layout/list1"/>
    <dgm:cxn modelId="{2360ACAA-AF15-42F0-BE19-A74937D76658}" srcId="{31E35C8B-D495-4A30-8BB1-13F5069D17B7}" destId="{52A0ABCB-99FE-4928-A28A-CCE8A2B05BFC}" srcOrd="0" destOrd="0" parTransId="{45CE53F7-F325-472D-936C-8CA9BECD8C47}" sibTransId="{055178A4-FA36-4633-96C7-F851E5CE422E}"/>
    <dgm:cxn modelId="{6582FCC4-F140-4646-9EE7-15810476FFF4}" srcId="{A24B1145-F82A-456A-A41A-DA3F95FAA4EF}" destId="{31E35C8B-D495-4A30-8BB1-13F5069D17B7}" srcOrd="0" destOrd="0" parTransId="{0F994095-9AAA-4D3C-A06B-A0168B2A6FD0}" sibTransId="{0A5CF46D-1E52-47FF-9FA0-D0A827C45293}"/>
    <dgm:cxn modelId="{39CD55E5-2A7C-4318-B2B7-696F46D77D0C}" srcId="{31E35C8B-D495-4A30-8BB1-13F5069D17B7}" destId="{2EA6AD72-7408-487C-A058-3E0731789887}" srcOrd="2" destOrd="0" parTransId="{C6E07BC0-D7D7-4B35-A234-2D0BA4643E6A}" sibTransId="{E33E8674-3130-4D85-B898-86EC85F278BC}"/>
    <dgm:cxn modelId="{558379C6-B571-4764-A6FC-5ECD20BE07CF}" type="presParOf" srcId="{37883FEC-A215-4AD0-8C35-D5E70AC477B2}" destId="{2889D278-B483-4C7B-AE93-1A4042CC3257}" srcOrd="0" destOrd="0" presId="urn:microsoft.com/office/officeart/2005/8/layout/list1"/>
    <dgm:cxn modelId="{92FDDA69-540E-4AB0-9DCF-7703EE598D0D}" type="presParOf" srcId="{2889D278-B483-4C7B-AE93-1A4042CC3257}" destId="{A3073021-B9DE-4B5E-9E5C-3C53AD169714}" srcOrd="0" destOrd="0" presId="urn:microsoft.com/office/officeart/2005/8/layout/list1"/>
    <dgm:cxn modelId="{1A30D4BA-5F45-473E-94AA-E0E1C60A4404}" type="presParOf" srcId="{2889D278-B483-4C7B-AE93-1A4042CC3257}" destId="{53C5BC1B-8B31-4FFF-9A3A-FF8D904E25EA}" srcOrd="1" destOrd="0" presId="urn:microsoft.com/office/officeart/2005/8/layout/list1"/>
    <dgm:cxn modelId="{D8D35D5F-B843-48B6-9A66-1DB33814FBC7}" type="presParOf" srcId="{37883FEC-A215-4AD0-8C35-D5E70AC477B2}" destId="{75A94919-1FEE-4D6C-9B6C-CC4C39A1A4E3}" srcOrd="1" destOrd="0" presId="urn:microsoft.com/office/officeart/2005/8/layout/list1"/>
    <dgm:cxn modelId="{9B1FBE17-40F0-43AD-A5A5-2AD47146F020}" type="presParOf" srcId="{37883FEC-A215-4AD0-8C35-D5E70AC477B2}" destId="{84728A34-100B-4662-A0EF-601D3CE74BC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AB64FF-4729-4C5E-8EC5-20D80E9877C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0B207E75-54FC-4137-BD29-9314E0DCC875}">
      <dgm:prSet phldrT="[文本]" custT="1"/>
      <dgm:spPr>
        <a:solidFill>
          <a:schemeClr val="accent1">
            <a:lumMod val="40000"/>
            <a:lumOff val="60000"/>
          </a:schemeClr>
        </a:solidFill>
      </dgm:spPr>
      <dgm:t>
        <a:bodyPr vert="vert"/>
        <a:lstStyle/>
        <a:p>
          <a:pPr algn="ctr"/>
          <a:r>
            <a:rPr lang="zh-CN" altLang="en-US" sz="2400" dirty="0">
              <a:solidFill>
                <a:srgbClr val="FF0000"/>
              </a:solidFill>
            </a:rPr>
            <a:t>基本建设项目</a:t>
          </a:r>
          <a:r>
            <a:rPr lang="zh-CN" altLang="en-US" sz="2400" dirty="0"/>
            <a:t>支出预算补充编审表</a:t>
          </a:r>
          <a:endParaRPr lang="zh-CN" altLang="en-US" sz="4400" dirty="0"/>
        </a:p>
      </dgm:t>
    </dgm:pt>
    <dgm:pt modelId="{5D3B2836-3FE0-4375-8FD9-4D2297237CBE}" type="parTrans" cxnId="{0A8450DD-12D8-487B-B25F-EDCFB8150FD2}">
      <dgm:prSet/>
      <dgm:spPr/>
      <dgm:t>
        <a:bodyPr/>
        <a:lstStyle/>
        <a:p>
          <a:pPr algn="ctr"/>
          <a:endParaRPr lang="zh-CN" altLang="en-US" sz="4400"/>
        </a:p>
      </dgm:t>
    </dgm:pt>
    <dgm:pt modelId="{8C8F175D-1DB1-45FE-8895-50A4494DF29D}" type="sibTrans" cxnId="{0A8450DD-12D8-487B-B25F-EDCFB8150FD2}">
      <dgm:prSet/>
      <dgm:spPr/>
      <dgm:t>
        <a:bodyPr/>
        <a:lstStyle/>
        <a:p>
          <a:pPr algn="ctr"/>
          <a:endParaRPr lang="zh-CN" altLang="en-US" sz="4400"/>
        </a:p>
      </dgm:t>
    </dgm:pt>
    <dgm:pt modelId="{1DEC0746-E24D-4AB8-A1FF-B72BBC318D73}">
      <dgm:prSet phldrT="[文本]"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en-US" altLang="zh-CN" sz="1800" dirty="0">
              <a:solidFill>
                <a:srgbClr val="7030A0"/>
              </a:solidFill>
            </a:rPr>
            <a:t>1.</a:t>
          </a:r>
          <a:r>
            <a:rPr lang="zh-CN" altLang="en-US" sz="1800" dirty="0">
              <a:solidFill>
                <a:srgbClr val="7030A0"/>
              </a:solidFill>
            </a:rPr>
            <a:t>建设项目立项要素</a:t>
          </a:r>
          <a:endParaRPr lang="en-US" altLang="zh-CN" sz="1800" dirty="0">
            <a:solidFill>
              <a:srgbClr val="7030A0"/>
            </a:solidFill>
          </a:endParaRPr>
        </a:p>
        <a:p>
          <a:pPr algn="ctr"/>
          <a:r>
            <a:rPr lang="en-US" altLang="en-US" sz="1800" dirty="0">
              <a:solidFill>
                <a:srgbClr val="7030A0"/>
              </a:solidFill>
            </a:rPr>
            <a:t>(25</a:t>
          </a:r>
          <a:r>
            <a:rPr lang="zh-CN" altLang="en-US" sz="1800" dirty="0">
              <a:solidFill>
                <a:srgbClr val="7030A0"/>
              </a:solidFill>
            </a:rPr>
            <a:t>分）</a:t>
          </a:r>
        </a:p>
      </dgm:t>
    </dgm:pt>
    <dgm:pt modelId="{D3C22DAD-F690-4DC5-8D5B-EC991BB67566}" type="parTrans" cxnId="{D563FE37-7FC9-46A8-A3C8-527D8CEFA4FB}">
      <dgm:prSet custT="1"/>
      <dgm:spPr/>
      <dgm:t>
        <a:bodyPr/>
        <a:lstStyle/>
        <a:p>
          <a:pPr algn="ctr"/>
          <a:endParaRPr lang="zh-CN" altLang="en-US" sz="1400"/>
        </a:p>
      </dgm:t>
    </dgm:pt>
    <dgm:pt modelId="{E8205B88-01ED-4BC2-89C5-F1593ED7A82A}" type="sibTrans" cxnId="{D563FE37-7FC9-46A8-A3C8-527D8CEFA4FB}">
      <dgm:prSet/>
      <dgm:spPr/>
      <dgm:t>
        <a:bodyPr/>
        <a:lstStyle/>
        <a:p>
          <a:pPr algn="ctr"/>
          <a:endParaRPr lang="zh-CN" altLang="en-US" sz="4400"/>
        </a:p>
      </dgm:t>
    </dgm:pt>
    <dgm:pt modelId="{A438AC7A-9D20-4CD9-8A25-F96E075C3858}">
      <dgm:prSet phldrT="[文本]" custT="1"/>
      <dgm:spPr>
        <a:gradFill rotWithShape="0">
          <a:gsLst>
            <a:gs pos="100000">
              <a:srgbClr val="E2E9F6"/>
            </a:gs>
            <a:gs pos="100000">
              <a:schemeClr val="accent1">
                <a:lumMod val="5000"/>
                <a:lumOff val="95000"/>
              </a:schemeClr>
            </a:gs>
            <a:gs pos="37000">
              <a:schemeClr val="accent1">
                <a:lumMod val="45000"/>
                <a:lumOff val="55000"/>
              </a:schemeClr>
            </a:gs>
            <a:gs pos="64000">
              <a:schemeClr val="accent1">
                <a:lumMod val="45000"/>
                <a:lumOff val="55000"/>
              </a:schemeClr>
            </a:gs>
            <a:gs pos="11000">
              <a:schemeClr val="accent1">
                <a:lumMod val="30000"/>
                <a:lumOff val="70000"/>
              </a:schemeClr>
            </a:gs>
          </a:gsLst>
          <a:lin ang="5400000" scaled="1"/>
        </a:gradFill>
      </dgm:spPr>
      <dgm:t>
        <a:bodyPr/>
        <a:lstStyle/>
        <a:p>
          <a:pPr algn="ctr"/>
          <a:r>
            <a:rPr lang="en-US" altLang="zh-CN" sz="1800" dirty="0">
              <a:solidFill>
                <a:srgbClr val="7030A0"/>
              </a:solidFill>
            </a:rPr>
            <a:t>2.</a:t>
          </a:r>
          <a:r>
            <a:rPr lang="zh-CN" altLang="en-US" sz="1800" dirty="0">
              <a:solidFill>
                <a:srgbClr val="7030A0"/>
              </a:solidFill>
            </a:rPr>
            <a:t>项目开工建设条件（</a:t>
          </a:r>
          <a:r>
            <a:rPr lang="en-US" altLang="en-US" sz="1800" dirty="0">
              <a:solidFill>
                <a:srgbClr val="7030A0"/>
              </a:solidFill>
            </a:rPr>
            <a:t>50</a:t>
          </a:r>
          <a:r>
            <a:rPr lang="zh-CN" altLang="en-US" sz="1800" dirty="0">
              <a:solidFill>
                <a:srgbClr val="7030A0"/>
              </a:solidFill>
            </a:rPr>
            <a:t>分）</a:t>
          </a:r>
        </a:p>
      </dgm:t>
    </dgm:pt>
    <dgm:pt modelId="{4DBC2C4D-E228-45F7-B110-21ADB1811C4A}" type="parTrans" cxnId="{8AF9B948-B93A-448A-B942-7B3F38B07394}">
      <dgm:prSet custT="1"/>
      <dgm:spPr/>
      <dgm:t>
        <a:bodyPr/>
        <a:lstStyle/>
        <a:p>
          <a:pPr algn="ctr"/>
          <a:endParaRPr lang="zh-CN" altLang="en-US" sz="1100"/>
        </a:p>
      </dgm:t>
    </dgm:pt>
    <dgm:pt modelId="{11D5EE24-65C4-4BD7-9A2F-2C0D6F1A2ABF}" type="sibTrans" cxnId="{8AF9B948-B93A-448A-B942-7B3F38B07394}">
      <dgm:prSet/>
      <dgm:spPr/>
      <dgm:t>
        <a:bodyPr/>
        <a:lstStyle/>
        <a:p>
          <a:pPr algn="ctr"/>
          <a:endParaRPr lang="zh-CN" altLang="en-US" sz="4400"/>
        </a:p>
      </dgm:t>
    </dgm:pt>
    <dgm:pt modelId="{A0578A32-51A2-4D87-A89B-3DEA5CEABF67}">
      <dgm:prSet phldrT="[文本]" custT="1"/>
      <dgm:spPr>
        <a:gradFill rotWithShape="0">
          <a:gsLst>
            <a:gs pos="100000">
              <a:srgbClr val="E2E9F6"/>
            </a:gs>
            <a:gs pos="100000">
              <a:schemeClr val="accent1">
                <a:lumMod val="5000"/>
                <a:lumOff val="95000"/>
              </a:schemeClr>
            </a:gs>
            <a:gs pos="0">
              <a:schemeClr val="accent1">
                <a:lumMod val="45000"/>
                <a:lumOff val="55000"/>
              </a:schemeClr>
            </a:gs>
            <a:gs pos="59000">
              <a:schemeClr val="accent1">
                <a:lumMod val="45000"/>
                <a:lumOff val="55000"/>
              </a:schemeClr>
            </a:gs>
            <a:gs pos="100000">
              <a:schemeClr val="accent1">
                <a:lumMod val="30000"/>
                <a:lumOff val="70000"/>
              </a:schemeClr>
            </a:gs>
          </a:gsLst>
          <a:lin ang="5400000" scaled="1"/>
        </a:gradFill>
      </dgm:spPr>
      <dgm:t>
        <a:bodyPr/>
        <a:lstStyle/>
        <a:p>
          <a:pPr algn="ctr"/>
          <a:r>
            <a:rPr lang="en-US" altLang="zh-CN" sz="1800" dirty="0">
              <a:solidFill>
                <a:srgbClr val="7030A0"/>
              </a:solidFill>
            </a:rPr>
            <a:t>3.</a:t>
          </a:r>
          <a:r>
            <a:rPr lang="zh-CN" altLang="en-US" sz="1800" dirty="0">
              <a:solidFill>
                <a:srgbClr val="7030A0"/>
              </a:solidFill>
            </a:rPr>
            <a:t>项目年度预算</a:t>
          </a:r>
          <a:endParaRPr lang="en-US" altLang="zh-CN" sz="1800" dirty="0">
            <a:solidFill>
              <a:srgbClr val="7030A0"/>
            </a:solidFill>
          </a:endParaRPr>
        </a:p>
        <a:p>
          <a:pPr algn="ctr"/>
          <a:r>
            <a:rPr lang="zh-CN" altLang="en-US" sz="1800" dirty="0">
              <a:solidFill>
                <a:srgbClr val="7030A0"/>
              </a:solidFill>
            </a:rPr>
            <a:t>（</a:t>
          </a:r>
          <a:r>
            <a:rPr lang="en-US" altLang="en-US" sz="1800" dirty="0">
              <a:solidFill>
                <a:srgbClr val="7030A0"/>
              </a:solidFill>
            </a:rPr>
            <a:t>25</a:t>
          </a:r>
          <a:r>
            <a:rPr lang="zh-CN" altLang="en-US" sz="1800" dirty="0">
              <a:solidFill>
                <a:srgbClr val="7030A0"/>
              </a:solidFill>
            </a:rPr>
            <a:t>分）</a:t>
          </a:r>
        </a:p>
      </dgm:t>
    </dgm:pt>
    <dgm:pt modelId="{730CFBFF-D261-4570-A104-1F64088A4DA6}" type="parTrans" cxnId="{FC004D63-5BF9-4787-95D2-EA66BCCC98F2}">
      <dgm:prSet custT="1"/>
      <dgm:spPr/>
      <dgm:t>
        <a:bodyPr/>
        <a:lstStyle/>
        <a:p>
          <a:pPr algn="ctr"/>
          <a:endParaRPr lang="zh-CN" altLang="en-US" sz="1400"/>
        </a:p>
      </dgm:t>
    </dgm:pt>
    <dgm:pt modelId="{2C0EC67A-3A5C-45EC-9FCF-D1B930A10F64}" type="sibTrans" cxnId="{FC004D63-5BF9-4787-95D2-EA66BCCC98F2}">
      <dgm:prSet/>
      <dgm:spPr/>
      <dgm:t>
        <a:bodyPr/>
        <a:lstStyle/>
        <a:p>
          <a:pPr algn="ctr"/>
          <a:endParaRPr lang="zh-CN" altLang="en-US" sz="4400"/>
        </a:p>
      </dgm:t>
    </dgm:pt>
    <dgm:pt modelId="{FEE164FA-2139-4E95-817E-FEDC418B2725}">
      <dgm:prSet custT="1"/>
      <dgm:spPr>
        <a:solidFill>
          <a:schemeClr val="accent5">
            <a:lumMod val="60000"/>
            <a:lumOff val="40000"/>
          </a:schemeClr>
        </a:solidFill>
      </dgm:spPr>
      <dgm:t>
        <a:bodyPr/>
        <a:lstStyle/>
        <a:p>
          <a:pPr algn="l"/>
          <a:r>
            <a:rPr lang="en-US" altLang="en-US" sz="1800" dirty="0"/>
            <a:t>1.1</a:t>
          </a:r>
          <a:r>
            <a:rPr lang="zh-CN" altLang="en-US" sz="1800" dirty="0"/>
            <a:t>项目是否具备政府决定（</a:t>
          </a:r>
          <a:r>
            <a:rPr lang="en-US" altLang="zh-CN" sz="1800" dirty="0"/>
            <a:t>5</a:t>
          </a:r>
          <a:r>
            <a:rPr lang="zh-CN" altLang="en-US" sz="1800" dirty="0"/>
            <a:t>分）</a:t>
          </a:r>
        </a:p>
      </dgm:t>
    </dgm:pt>
    <dgm:pt modelId="{6225E676-53DB-4D69-9FAA-50F62E5D20A3}" type="parTrans" cxnId="{D1DF6B1E-B8A9-4F2B-9C9D-B65DF40B53F3}">
      <dgm:prSet custT="1"/>
      <dgm:spPr/>
      <dgm:t>
        <a:bodyPr/>
        <a:lstStyle/>
        <a:p>
          <a:pPr algn="ctr"/>
          <a:endParaRPr lang="zh-CN" altLang="en-US" sz="1100"/>
        </a:p>
      </dgm:t>
    </dgm:pt>
    <dgm:pt modelId="{FD8D11DC-07F2-445D-AEDB-E0C760EA9D55}" type="sibTrans" cxnId="{D1DF6B1E-B8A9-4F2B-9C9D-B65DF40B53F3}">
      <dgm:prSet/>
      <dgm:spPr/>
      <dgm:t>
        <a:bodyPr/>
        <a:lstStyle/>
        <a:p>
          <a:pPr algn="ctr"/>
          <a:endParaRPr lang="zh-CN" altLang="en-US" sz="4400"/>
        </a:p>
      </dgm:t>
    </dgm:pt>
    <dgm:pt modelId="{65DC7F5F-1AF8-42F4-A105-4673A15DFA55}">
      <dgm:prSet custT="1"/>
      <dgm:spPr>
        <a:solidFill>
          <a:schemeClr val="accent5">
            <a:lumMod val="60000"/>
            <a:lumOff val="40000"/>
          </a:schemeClr>
        </a:solidFill>
      </dgm:spPr>
      <dgm:t>
        <a:bodyPr/>
        <a:lstStyle/>
        <a:p>
          <a:pPr algn="l"/>
          <a:r>
            <a:rPr lang="en-US" altLang="en-US" sz="1800" dirty="0"/>
            <a:t>1.2</a:t>
          </a:r>
          <a:r>
            <a:rPr lang="zh-CN" altLang="en-US" sz="1800" dirty="0"/>
            <a:t>项目是否编制可行性研究报告（</a:t>
          </a:r>
          <a:r>
            <a:rPr lang="en-US" altLang="zh-CN" sz="1800" dirty="0"/>
            <a:t>10</a:t>
          </a:r>
          <a:r>
            <a:rPr lang="zh-CN" altLang="en-US" sz="1800" dirty="0"/>
            <a:t>分）</a:t>
          </a:r>
        </a:p>
      </dgm:t>
    </dgm:pt>
    <dgm:pt modelId="{DD391AE1-BB67-473F-8491-1633BBD448D2}" type="parTrans" cxnId="{1E2F60CF-7994-4B1C-ACA1-119CC144C125}">
      <dgm:prSet custT="1"/>
      <dgm:spPr/>
      <dgm:t>
        <a:bodyPr/>
        <a:lstStyle/>
        <a:p>
          <a:pPr algn="ctr"/>
          <a:endParaRPr lang="zh-CN" altLang="en-US" sz="1100"/>
        </a:p>
      </dgm:t>
    </dgm:pt>
    <dgm:pt modelId="{6F19761D-531E-4958-AF6D-E1B6B7E1D6F0}" type="sibTrans" cxnId="{1E2F60CF-7994-4B1C-ACA1-119CC144C125}">
      <dgm:prSet/>
      <dgm:spPr/>
      <dgm:t>
        <a:bodyPr/>
        <a:lstStyle/>
        <a:p>
          <a:pPr algn="ctr"/>
          <a:endParaRPr lang="zh-CN" altLang="en-US" sz="4400"/>
        </a:p>
      </dgm:t>
    </dgm:pt>
    <dgm:pt modelId="{71059CC4-CC61-43ED-8816-4D5785D8DC0E}">
      <dgm:prSet custT="1"/>
      <dgm:spPr>
        <a:solidFill>
          <a:schemeClr val="accent5">
            <a:lumMod val="60000"/>
            <a:lumOff val="40000"/>
          </a:schemeClr>
        </a:solidFill>
      </dgm:spPr>
      <dgm:t>
        <a:bodyPr/>
        <a:lstStyle/>
        <a:p>
          <a:pPr algn="l"/>
          <a:r>
            <a:rPr lang="en-US" altLang="en-US" sz="1800" dirty="0"/>
            <a:t>1.3</a:t>
          </a:r>
          <a:r>
            <a:rPr lang="zh-CN" altLang="en-US" sz="1800" dirty="0"/>
            <a:t>项目可行性研究报告是否批复（</a:t>
          </a:r>
          <a:r>
            <a:rPr lang="en-US" altLang="zh-CN" sz="1800" dirty="0"/>
            <a:t>10</a:t>
          </a:r>
          <a:r>
            <a:rPr lang="zh-CN" altLang="en-US" sz="1800" dirty="0"/>
            <a:t>分）</a:t>
          </a:r>
        </a:p>
      </dgm:t>
    </dgm:pt>
    <dgm:pt modelId="{F26AF8B0-FFD4-46E6-94BC-18987A0AC0CC}" type="parTrans" cxnId="{7BCC03C0-B849-40E6-B977-642CD6EDFA05}">
      <dgm:prSet custT="1"/>
      <dgm:spPr/>
      <dgm:t>
        <a:bodyPr/>
        <a:lstStyle/>
        <a:p>
          <a:pPr algn="ctr"/>
          <a:endParaRPr lang="zh-CN" altLang="en-US" sz="1100"/>
        </a:p>
      </dgm:t>
    </dgm:pt>
    <dgm:pt modelId="{C5E5283C-5704-4F6D-95FE-117FC8F0CFA9}" type="sibTrans" cxnId="{7BCC03C0-B849-40E6-B977-642CD6EDFA05}">
      <dgm:prSet/>
      <dgm:spPr/>
      <dgm:t>
        <a:bodyPr/>
        <a:lstStyle/>
        <a:p>
          <a:pPr algn="ctr"/>
          <a:endParaRPr lang="zh-CN" altLang="en-US" sz="4400"/>
        </a:p>
      </dgm:t>
    </dgm:pt>
    <dgm:pt modelId="{BE764D96-3841-44AF-9A6D-F65A4977E027}">
      <dgm:prSet custT="1"/>
      <dgm:spPr>
        <a:solidFill>
          <a:schemeClr val="accent6">
            <a:lumMod val="60000"/>
            <a:lumOff val="40000"/>
          </a:schemeClr>
        </a:solidFill>
      </dgm:spPr>
      <dgm:t>
        <a:bodyPr/>
        <a:lstStyle/>
        <a:p>
          <a:pPr algn="l"/>
          <a:r>
            <a:rPr lang="en-US" altLang="en-US" sz="1800" dirty="0">
              <a:solidFill>
                <a:schemeClr val="tx1"/>
              </a:solidFill>
            </a:rPr>
            <a:t>2.1</a:t>
          </a:r>
          <a:r>
            <a:rPr lang="zh-CN" altLang="en-US" sz="1800" dirty="0">
              <a:solidFill>
                <a:schemeClr val="tx1"/>
              </a:solidFill>
            </a:rPr>
            <a:t>项目是否编制环境影响评价文件并通过审批（</a:t>
          </a:r>
          <a:r>
            <a:rPr lang="en-US" altLang="zh-CN" sz="1800" dirty="0">
              <a:solidFill>
                <a:schemeClr val="tx1"/>
              </a:solidFill>
            </a:rPr>
            <a:t>6</a:t>
          </a:r>
          <a:r>
            <a:rPr lang="zh-CN" altLang="en-US" sz="1800" dirty="0">
              <a:solidFill>
                <a:schemeClr val="tx1"/>
              </a:solidFill>
            </a:rPr>
            <a:t>分）</a:t>
          </a:r>
        </a:p>
      </dgm:t>
    </dgm:pt>
    <dgm:pt modelId="{03382198-EF52-4A30-88AC-8322878DCC2E}" type="parTrans" cxnId="{887B5CBC-704F-4B4C-A5F0-A54737BED61E}">
      <dgm:prSet custT="1"/>
      <dgm:spPr/>
      <dgm:t>
        <a:bodyPr/>
        <a:lstStyle/>
        <a:p>
          <a:pPr algn="ctr"/>
          <a:endParaRPr lang="zh-CN" altLang="en-US" sz="1100"/>
        </a:p>
      </dgm:t>
    </dgm:pt>
    <dgm:pt modelId="{9D5FECE6-CE30-4C32-9F9B-4612248D18FE}" type="sibTrans" cxnId="{887B5CBC-704F-4B4C-A5F0-A54737BED61E}">
      <dgm:prSet/>
      <dgm:spPr/>
      <dgm:t>
        <a:bodyPr/>
        <a:lstStyle/>
        <a:p>
          <a:pPr algn="ctr"/>
          <a:endParaRPr lang="zh-CN" altLang="en-US" sz="4400"/>
        </a:p>
      </dgm:t>
    </dgm:pt>
    <dgm:pt modelId="{FD9D1A23-85E5-497E-8A9E-F77C0CAA8736}">
      <dgm:prSet custT="1"/>
      <dgm:spPr>
        <a:solidFill>
          <a:schemeClr val="accent6">
            <a:lumMod val="60000"/>
            <a:lumOff val="40000"/>
          </a:schemeClr>
        </a:solidFill>
      </dgm:spPr>
      <dgm:t>
        <a:bodyPr/>
        <a:lstStyle/>
        <a:p>
          <a:pPr algn="l"/>
          <a:r>
            <a:rPr lang="en-US" altLang="en-US" sz="1800" dirty="0">
              <a:solidFill>
                <a:schemeClr val="tx1"/>
              </a:solidFill>
            </a:rPr>
            <a:t>2.2</a:t>
          </a:r>
          <a:r>
            <a:rPr lang="zh-CN" altLang="en-US" sz="1800" dirty="0">
              <a:solidFill>
                <a:schemeClr val="tx1"/>
              </a:solidFill>
            </a:rPr>
            <a:t>项目是否通过建设用地预审（</a:t>
          </a:r>
          <a:r>
            <a:rPr lang="en-US" altLang="zh-CN" sz="1800" dirty="0">
              <a:solidFill>
                <a:schemeClr val="tx1"/>
              </a:solidFill>
            </a:rPr>
            <a:t>8</a:t>
          </a:r>
          <a:r>
            <a:rPr lang="zh-CN" altLang="en-US" sz="1800" dirty="0">
              <a:solidFill>
                <a:schemeClr val="tx1"/>
              </a:solidFill>
            </a:rPr>
            <a:t>分）</a:t>
          </a:r>
        </a:p>
      </dgm:t>
    </dgm:pt>
    <dgm:pt modelId="{6FDF99BA-F89E-4251-8E8B-CBD37CDEE6CE}" type="parTrans" cxnId="{1043BB78-62F9-4D23-B4E7-6345A81CC6A3}">
      <dgm:prSet custT="1"/>
      <dgm:spPr/>
      <dgm:t>
        <a:bodyPr/>
        <a:lstStyle/>
        <a:p>
          <a:pPr algn="ctr"/>
          <a:endParaRPr lang="zh-CN" altLang="en-US" sz="1100"/>
        </a:p>
      </dgm:t>
    </dgm:pt>
    <dgm:pt modelId="{408EE604-BB50-47EB-A946-09A3AFB82C0D}" type="sibTrans" cxnId="{1043BB78-62F9-4D23-B4E7-6345A81CC6A3}">
      <dgm:prSet/>
      <dgm:spPr/>
      <dgm:t>
        <a:bodyPr/>
        <a:lstStyle/>
        <a:p>
          <a:pPr algn="ctr"/>
          <a:endParaRPr lang="zh-CN" altLang="en-US" sz="4400"/>
        </a:p>
      </dgm:t>
    </dgm:pt>
    <dgm:pt modelId="{5065D3D2-76FE-48E9-A765-707F0916DA72}">
      <dgm:prSet custT="1"/>
      <dgm:spPr>
        <a:solidFill>
          <a:schemeClr val="accent6">
            <a:lumMod val="60000"/>
            <a:lumOff val="40000"/>
          </a:schemeClr>
        </a:solidFill>
      </dgm:spPr>
      <dgm:t>
        <a:bodyPr/>
        <a:lstStyle/>
        <a:p>
          <a:pPr algn="l"/>
          <a:r>
            <a:rPr lang="en-US" altLang="en-US" sz="1800" dirty="0">
              <a:solidFill>
                <a:schemeClr val="tx1"/>
              </a:solidFill>
            </a:rPr>
            <a:t>2.6</a:t>
          </a:r>
          <a:r>
            <a:rPr lang="zh-CN" altLang="en-US" sz="1800" dirty="0">
              <a:solidFill>
                <a:schemeClr val="tx1"/>
              </a:solidFill>
            </a:rPr>
            <a:t>项目是否存在影响开工建设的重大障碍（</a:t>
          </a:r>
          <a:r>
            <a:rPr lang="en-US" altLang="zh-CN" sz="1800" dirty="0">
              <a:solidFill>
                <a:schemeClr val="tx1"/>
              </a:solidFill>
            </a:rPr>
            <a:t>8</a:t>
          </a:r>
          <a:r>
            <a:rPr lang="zh-CN" altLang="en-US" sz="1800" dirty="0">
              <a:solidFill>
                <a:schemeClr val="tx1"/>
              </a:solidFill>
            </a:rPr>
            <a:t>分）</a:t>
          </a:r>
        </a:p>
      </dgm:t>
    </dgm:pt>
    <dgm:pt modelId="{682DABE0-BC10-4B6E-B5A3-0DA5F251EE65}" type="parTrans" cxnId="{EF17ECC8-04A9-4ECE-BEC9-DF420D83E5F9}">
      <dgm:prSet custT="1"/>
      <dgm:spPr/>
      <dgm:t>
        <a:bodyPr/>
        <a:lstStyle/>
        <a:p>
          <a:pPr algn="ctr"/>
          <a:endParaRPr lang="zh-CN" altLang="en-US" sz="1100"/>
        </a:p>
      </dgm:t>
    </dgm:pt>
    <dgm:pt modelId="{3D4862DA-1AAC-4F27-9DEB-D1B9F486CC61}" type="sibTrans" cxnId="{EF17ECC8-04A9-4ECE-BEC9-DF420D83E5F9}">
      <dgm:prSet/>
      <dgm:spPr/>
      <dgm:t>
        <a:bodyPr/>
        <a:lstStyle/>
        <a:p>
          <a:pPr algn="ctr"/>
          <a:endParaRPr lang="zh-CN" altLang="en-US" sz="4400"/>
        </a:p>
      </dgm:t>
    </dgm:pt>
    <dgm:pt modelId="{28BBDC22-6179-4544-9B09-BB3218A22E51}">
      <dgm:prSet custT="1"/>
      <dgm:spPr>
        <a:solidFill>
          <a:schemeClr val="accent6">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11430" tIns="11430" rIns="11430" bIns="11430" numCol="1" spcCol="1270" anchor="ctr" anchorCtr="0"/>
        <a:lstStyle/>
        <a:p>
          <a:pPr algn="l"/>
          <a:r>
            <a:rPr lang="en-US" altLang="en-US" sz="1800" kern="1200" dirty="0">
              <a:solidFill>
                <a:prstClr val="black"/>
              </a:solidFill>
              <a:latin typeface="等线" panose="020F0502020204030204"/>
              <a:ea typeface="+mn-ea"/>
              <a:cs typeface="+mn-cs"/>
            </a:rPr>
            <a:t>2.3</a:t>
          </a:r>
          <a:r>
            <a:rPr lang="zh-CN" altLang="en-US" sz="1800" kern="1200" dirty="0">
              <a:solidFill>
                <a:schemeClr val="tx1"/>
              </a:solidFill>
            </a:rPr>
            <a:t>项目是否编制初步设计（</a:t>
          </a:r>
          <a:r>
            <a:rPr lang="en-US" altLang="zh-CN" sz="1800" kern="1200" dirty="0">
              <a:solidFill>
                <a:schemeClr val="tx1"/>
              </a:solidFill>
            </a:rPr>
            <a:t>10</a:t>
          </a:r>
          <a:r>
            <a:rPr lang="zh-CN" altLang="en-US" sz="1800" kern="1200" dirty="0">
              <a:solidFill>
                <a:schemeClr val="tx1"/>
              </a:solidFill>
            </a:rPr>
            <a:t>分）</a:t>
          </a:r>
        </a:p>
      </dgm:t>
    </dgm:pt>
    <dgm:pt modelId="{F731086A-938F-4510-B2DC-798980499AF4}" type="parTrans" cxnId="{1251EFC5-9A63-4B64-AE83-30B931285097}">
      <dgm:prSet custT="1"/>
      <dgm:spPr/>
      <dgm:t>
        <a:bodyPr/>
        <a:lstStyle/>
        <a:p>
          <a:pPr algn="ctr"/>
          <a:endParaRPr lang="zh-CN" altLang="en-US" sz="1100"/>
        </a:p>
      </dgm:t>
    </dgm:pt>
    <dgm:pt modelId="{4B856E7B-A5EB-418C-B9F8-1D3EBAEC8FA9}" type="sibTrans" cxnId="{1251EFC5-9A63-4B64-AE83-30B931285097}">
      <dgm:prSet/>
      <dgm:spPr/>
      <dgm:t>
        <a:bodyPr/>
        <a:lstStyle/>
        <a:p>
          <a:pPr algn="ctr"/>
          <a:endParaRPr lang="zh-CN" altLang="en-US" sz="4400"/>
        </a:p>
      </dgm:t>
    </dgm:pt>
    <dgm:pt modelId="{0357A674-7F4A-4EEF-B254-8C6C59F658C8}">
      <dgm:prSet custT="1"/>
      <dgm:spPr>
        <a:solidFill>
          <a:schemeClr val="accent6">
            <a:lumMod val="60000"/>
            <a:lumOff val="40000"/>
          </a:schemeClr>
        </a:solidFill>
      </dgm:spPr>
      <dgm:t>
        <a:bodyPr/>
        <a:lstStyle/>
        <a:p>
          <a:pPr algn="l"/>
          <a:r>
            <a:rPr lang="en-US" altLang="en-US" sz="1800" dirty="0">
              <a:solidFill>
                <a:schemeClr val="tx1"/>
              </a:solidFill>
            </a:rPr>
            <a:t>2.5</a:t>
          </a:r>
          <a:r>
            <a:rPr lang="zh-CN" altLang="en-US" sz="1800" dirty="0">
              <a:solidFill>
                <a:schemeClr val="tx1"/>
              </a:solidFill>
            </a:rPr>
            <a:t>项目是否办理完成其他必要的行政许可事项（</a:t>
          </a:r>
          <a:r>
            <a:rPr lang="en-US" altLang="zh-CN" sz="1800" dirty="0">
              <a:solidFill>
                <a:schemeClr val="tx1"/>
              </a:solidFill>
            </a:rPr>
            <a:t>8</a:t>
          </a:r>
          <a:r>
            <a:rPr lang="zh-CN" altLang="en-US" sz="1800" dirty="0">
              <a:solidFill>
                <a:schemeClr val="tx1"/>
              </a:solidFill>
            </a:rPr>
            <a:t>分）</a:t>
          </a:r>
        </a:p>
      </dgm:t>
    </dgm:pt>
    <dgm:pt modelId="{E41B02C0-6D79-4BD1-9EE4-9FCBB93F61EE}" type="parTrans" cxnId="{468AFD6D-DC8B-43F0-8269-F9AF55ABAE7C}">
      <dgm:prSet custT="1"/>
      <dgm:spPr/>
      <dgm:t>
        <a:bodyPr/>
        <a:lstStyle/>
        <a:p>
          <a:pPr algn="ctr"/>
          <a:endParaRPr lang="zh-CN" altLang="en-US" sz="1100"/>
        </a:p>
      </dgm:t>
    </dgm:pt>
    <dgm:pt modelId="{C49C6765-90CF-4F69-A2B8-637DDE8606A8}" type="sibTrans" cxnId="{468AFD6D-DC8B-43F0-8269-F9AF55ABAE7C}">
      <dgm:prSet/>
      <dgm:spPr/>
      <dgm:t>
        <a:bodyPr/>
        <a:lstStyle/>
        <a:p>
          <a:pPr algn="ctr"/>
          <a:endParaRPr lang="zh-CN" altLang="en-US" sz="4400"/>
        </a:p>
      </dgm:t>
    </dgm:pt>
    <dgm:pt modelId="{976B1E1F-0F89-4B0B-A1EC-476FF1C3B523}">
      <dgm:prSet custT="1"/>
      <dgm:spPr>
        <a:solidFill>
          <a:schemeClr val="accent6">
            <a:lumMod val="60000"/>
            <a:lumOff val="40000"/>
          </a:schemeClr>
        </a:solidFill>
      </dgm:spPr>
      <dgm:t>
        <a:bodyPr/>
        <a:lstStyle/>
        <a:p>
          <a:pPr algn="l"/>
          <a:r>
            <a:rPr lang="en-US" altLang="en-US" sz="1800" dirty="0">
              <a:solidFill>
                <a:schemeClr val="tx1"/>
              </a:solidFill>
            </a:rPr>
            <a:t>2.4</a:t>
          </a:r>
          <a:r>
            <a:rPr lang="zh-CN" altLang="en-US" sz="1800" dirty="0">
              <a:solidFill>
                <a:schemeClr val="tx1"/>
              </a:solidFill>
            </a:rPr>
            <a:t>项目初步设计是否批复（</a:t>
          </a:r>
          <a:r>
            <a:rPr lang="en-US" altLang="zh-CN" sz="1800" dirty="0">
              <a:solidFill>
                <a:schemeClr val="tx1"/>
              </a:solidFill>
            </a:rPr>
            <a:t>10</a:t>
          </a:r>
          <a:r>
            <a:rPr lang="zh-CN" altLang="en-US" sz="1800" dirty="0">
              <a:solidFill>
                <a:schemeClr val="tx1"/>
              </a:solidFill>
            </a:rPr>
            <a:t>分）</a:t>
          </a:r>
        </a:p>
      </dgm:t>
    </dgm:pt>
    <dgm:pt modelId="{8C16EA95-106E-4982-9303-296CFF9A2D95}" type="parTrans" cxnId="{4CA06C13-F00B-42DB-8AEC-FA8454360F8C}">
      <dgm:prSet custT="1"/>
      <dgm:spPr/>
      <dgm:t>
        <a:bodyPr/>
        <a:lstStyle/>
        <a:p>
          <a:pPr algn="ctr"/>
          <a:endParaRPr lang="zh-CN" altLang="en-US" sz="1100"/>
        </a:p>
      </dgm:t>
    </dgm:pt>
    <dgm:pt modelId="{961BF4CF-A8D1-411F-AD5A-2E5591347615}" type="sibTrans" cxnId="{4CA06C13-F00B-42DB-8AEC-FA8454360F8C}">
      <dgm:prSet/>
      <dgm:spPr/>
      <dgm:t>
        <a:bodyPr/>
        <a:lstStyle/>
        <a:p>
          <a:pPr algn="ctr"/>
          <a:endParaRPr lang="zh-CN" altLang="en-US" sz="4400"/>
        </a:p>
      </dgm:t>
    </dgm:pt>
    <dgm:pt modelId="{821D196D-C749-42FF-ABA4-5FFD6EB0DAF5}">
      <dgm:prSet custT="1"/>
      <dgm:spPr>
        <a:solidFill>
          <a:schemeClr val="accent1">
            <a:lumMod val="60000"/>
            <a:lumOff val="40000"/>
          </a:schemeClr>
        </a:solidFill>
      </dgm:spPr>
      <dgm:t>
        <a:bodyPr/>
        <a:lstStyle/>
        <a:p>
          <a:pPr algn="l"/>
          <a:r>
            <a:rPr lang="en-US" altLang="en-US" sz="1800" dirty="0"/>
            <a:t>3.1</a:t>
          </a:r>
          <a:r>
            <a:rPr lang="zh-CN" altLang="en-US" sz="1800" dirty="0"/>
            <a:t>项目是否编制年度建设计划（</a:t>
          </a:r>
          <a:r>
            <a:rPr lang="en-US" altLang="zh-CN" sz="1800" dirty="0"/>
            <a:t>10</a:t>
          </a:r>
          <a:r>
            <a:rPr lang="zh-CN" altLang="en-US" sz="1800" dirty="0"/>
            <a:t>分）</a:t>
          </a:r>
        </a:p>
      </dgm:t>
    </dgm:pt>
    <dgm:pt modelId="{3D22C60B-42FE-47A6-BD32-71CCF98BA49F}" type="parTrans" cxnId="{68B82C2F-C37D-42AB-A7AB-65FDE5C7BF16}">
      <dgm:prSet custT="1"/>
      <dgm:spPr/>
      <dgm:t>
        <a:bodyPr/>
        <a:lstStyle/>
        <a:p>
          <a:pPr algn="ctr"/>
          <a:endParaRPr lang="zh-CN" altLang="en-US" sz="1100"/>
        </a:p>
      </dgm:t>
    </dgm:pt>
    <dgm:pt modelId="{3E201AFE-FD5F-433B-9AC7-06A266C86674}" type="sibTrans" cxnId="{68B82C2F-C37D-42AB-A7AB-65FDE5C7BF16}">
      <dgm:prSet/>
      <dgm:spPr/>
      <dgm:t>
        <a:bodyPr/>
        <a:lstStyle/>
        <a:p>
          <a:pPr algn="ctr"/>
          <a:endParaRPr lang="zh-CN" altLang="en-US" sz="4400"/>
        </a:p>
      </dgm:t>
    </dgm:pt>
    <dgm:pt modelId="{E457D104-454C-4264-BFC7-E14309AF455C}">
      <dgm:prSet custT="1"/>
      <dgm:spPr>
        <a:solidFill>
          <a:schemeClr val="accent1">
            <a:lumMod val="60000"/>
            <a:lumOff val="40000"/>
          </a:schemeClr>
        </a:solidFill>
      </dgm:spPr>
      <dgm:t>
        <a:bodyPr/>
        <a:lstStyle/>
        <a:p>
          <a:pPr algn="l"/>
          <a:r>
            <a:rPr lang="en-US" altLang="en-US" sz="1800" dirty="0"/>
            <a:t>3.2</a:t>
          </a:r>
          <a:r>
            <a:rPr lang="zh-CN" altLang="en-US" sz="1800" dirty="0"/>
            <a:t>项目是否编制预算年度资金安排使用计划（</a:t>
          </a:r>
          <a:r>
            <a:rPr lang="en-US" altLang="zh-CN" sz="1800" dirty="0"/>
            <a:t>10</a:t>
          </a:r>
          <a:r>
            <a:rPr lang="zh-CN" altLang="en-US" sz="1800" dirty="0"/>
            <a:t>）</a:t>
          </a:r>
        </a:p>
      </dgm:t>
    </dgm:pt>
    <dgm:pt modelId="{1C912DF4-9576-4438-ACB5-8385AF9DEB73}" type="parTrans" cxnId="{8DBC44F4-DE06-420F-8177-04C0A2E0AAA1}">
      <dgm:prSet custT="1"/>
      <dgm:spPr/>
      <dgm:t>
        <a:bodyPr/>
        <a:lstStyle/>
        <a:p>
          <a:pPr algn="ctr"/>
          <a:endParaRPr lang="zh-CN" altLang="en-US" sz="1100"/>
        </a:p>
      </dgm:t>
    </dgm:pt>
    <dgm:pt modelId="{33718837-8A01-4CF1-979A-648DF62CB092}" type="sibTrans" cxnId="{8DBC44F4-DE06-420F-8177-04C0A2E0AAA1}">
      <dgm:prSet/>
      <dgm:spPr/>
      <dgm:t>
        <a:bodyPr/>
        <a:lstStyle/>
        <a:p>
          <a:pPr algn="ctr"/>
          <a:endParaRPr lang="zh-CN" altLang="en-US" sz="4400"/>
        </a:p>
      </dgm:t>
    </dgm:pt>
    <dgm:pt modelId="{AF40A5D5-6C28-4BCF-97F8-0862FBED846A}">
      <dgm:prSet custT="1"/>
      <dgm:spPr>
        <a:solidFill>
          <a:schemeClr val="accent1">
            <a:lumMod val="60000"/>
            <a:lumOff val="40000"/>
          </a:schemeClr>
        </a:solidFill>
      </dgm:spPr>
      <dgm:t>
        <a:bodyPr/>
        <a:lstStyle/>
        <a:p>
          <a:pPr algn="l"/>
          <a:r>
            <a:rPr lang="en-US" altLang="en-US" sz="1800" dirty="0"/>
            <a:t>3.3</a:t>
          </a:r>
          <a:r>
            <a:rPr lang="zh-CN" altLang="en-US" sz="1800" dirty="0"/>
            <a:t>上年延续项目以前年度资金安排及使用情况（</a:t>
          </a:r>
          <a:r>
            <a:rPr lang="en-US" altLang="zh-CN" sz="1800" dirty="0"/>
            <a:t>5</a:t>
          </a:r>
          <a:r>
            <a:rPr lang="zh-CN" altLang="en-US" sz="1800" dirty="0"/>
            <a:t>分）</a:t>
          </a:r>
        </a:p>
      </dgm:t>
    </dgm:pt>
    <dgm:pt modelId="{AAE03347-36FD-4A8F-8BBA-D063655A9722}" type="parTrans" cxnId="{E537CFB1-3F5B-4296-9F4C-33B781553008}">
      <dgm:prSet custT="1"/>
      <dgm:spPr/>
      <dgm:t>
        <a:bodyPr/>
        <a:lstStyle/>
        <a:p>
          <a:pPr algn="ctr"/>
          <a:endParaRPr lang="zh-CN" altLang="en-US" sz="1100"/>
        </a:p>
      </dgm:t>
    </dgm:pt>
    <dgm:pt modelId="{6450EF55-9EB3-453A-AA5B-9EBFC23690C7}" type="sibTrans" cxnId="{E537CFB1-3F5B-4296-9F4C-33B781553008}">
      <dgm:prSet/>
      <dgm:spPr/>
      <dgm:t>
        <a:bodyPr/>
        <a:lstStyle/>
        <a:p>
          <a:pPr algn="ctr"/>
          <a:endParaRPr lang="zh-CN" altLang="en-US" sz="4400"/>
        </a:p>
      </dgm:t>
    </dgm:pt>
    <dgm:pt modelId="{56BF6319-A07C-4B08-B194-55BEE3DD0F6B}" type="pres">
      <dgm:prSet presAssocID="{AFAB64FF-4729-4C5E-8EC5-20D80E9877C6}" presName="Name0" presStyleCnt="0">
        <dgm:presLayoutVars>
          <dgm:chPref val="1"/>
          <dgm:dir/>
          <dgm:animOne val="branch"/>
          <dgm:animLvl val="lvl"/>
          <dgm:resizeHandles val="exact"/>
        </dgm:presLayoutVars>
      </dgm:prSet>
      <dgm:spPr/>
    </dgm:pt>
    <dgm:pt modelId="{4782D329-193A-40C4-A72E-A75CEDDD9A0F}" type="pres">
      <dgm:prSet presAssocID="{0B207E75-54FC-4137-BD29-9314E0DCC875}" presName="root1" presStyleCnt="0"/>
      <dgm:spPr/>
    </dgm:pt>
    <dgm:pt modelId="{16AD34CF-605C-469B-A8D8-F589A3A60AB9}" type="pres">
      <dgm:prSet presAssocID="{0B207E75-54FC-4137-BD29-9314E0DCC875}" presName="LevelOneTextNode" presStyleLbl="node0" presStyleIdx="0" presStyleCnt="1" custScaleX="514714" custScaleY="98589" custLinFactX="-12274" custLinFactNeighborX="-100000" custLinFactNeighborY="4118">
        <dgm:presLayoutVars>
          <dgm:chPref val="3"/>
        </dgm:presLayoutVars>
      </dgm:prSet>
      <dgm:spPr/>
    </dgm:pt>
    <dgm:pt modelId="{797C3435-7443-43C8-8F77-B2405479F867}" type="pres">
      <dgm:prSet presAssocID="{0B207E75-54FC-4137-BD29-9314E0DCC875}" presName="level2hierChild" presStyleCnt="0"/>
      <dgm:spPr/>
    </dgm:pt>
    <dgm:pt modelId="{6946BDBD-8EA3-4D25-BC3E-0DC6F6CD119C}" type="pres">
      <dgm:prSet presAssocID="{D3C22DAD-F690-4DC5-8D5B-EC991BB67566}" presName="conn2-1" presStyleLbl="parChTrans1D2" presStyleIdx="0" presStyleCnt="3"/>
      <dgm:spPr/>
    </dgm:pt>
    <dgm:pt modelId="{3E6E6953-A8EC-4BB6-AE09-ECC9CCE31676}" type="pres">
      <dgm:prSet presAssocID="{D3C22DAD-F690-4DC5-8D5B-EC991BB67566}" presName="connTx" presStyleLbl="parChTrans1D2" presStyleIdx="0" presStyleCnt="3"/>
      <dgm:spPr/>
    </dgm:pt>
    <dgm:pt modelId="{3F63E7D9-509F-41BC-A4B9-E9B2A83C9A4B}" type="pres">
      <dgm:prSet presAssocID="{1DEC0746-E24D-4AB8-A1FF-B72BBC318D73}" presName="root2" presStyleCnt="0"/>
      <dgm:spPr/>
    </dgm:pt>
    <dgm:pt modelId="{CE92C6E7-F154-4671-AED5-59E16F7A708D}" type="pres">
      <dgm:prSet presAssocID="{1DEC0746-E24D-4AB8-A1FF-B72BBC318D73}" presName="LevelTwoTextNode" presStyleLbl="node2" presStyleIdx="0" presStyleCnt="3" custScaleY="347172" custLinFactNeighborX="-4095" custLinFactNeighborY="-2461">
        <dgm:presLayoutVars>
          <dgm:chPref val="3"/>
        </dgm:presLayoutVars>
      </dgm:prSet>
      <dgm:spPr/>
    </dgm:pt>
    <dgm:pt modelId="{37A1C2F4-0C23-4161-A473-FC5966FB0021}" type="pres">
      <dgm:prSet presAssocID="{1DEC0746-E24D-4AB8-A1FF-B72BBC318D73}" presName="level3hierChild" presStyleCnt="0"/>
      <dgm:spPr/>
    </dgm:pt>
    <dgm:pt modelId="{C4F9E6F5-407E-44F7-8313-81905731290D}" type="pres">
      <dgm:prSet presAssocID="{6225E676-53DB-4D69-9FAA-50F62E5D20A3}" presName="conn2-1" presStyleLbl="parChTrans1D3" presStyleIdx="0" presStyleCnt="12"/>
      <dgm:spPr/>
    </dgm:pt>
    <dgm:pt modelId="{7DD9F36D-761A-49DD-9FE9-7F1526D4DA06}" type="pres">
      <dgm:prSet presAssocID="{6225E676-53DB-4D69-9FAA-50F62E5D20A3}" presName="connTx" presStyleLbl="parChTrans1D3" presStyleIdx="0" presStyleCnt="12"/>
      <dgm:spPr/>
    </dgm:pt>
    <dgm:pt modelId="{9608BC2B-0EF3-4623-9EA4-F8D6CC123452}" type="pres">
      <dgm:prSet presAssocID="{FEE164FA-2139-4E95-817E-FEDC418B2725}" presName="root2" presStyleCnt="0"/>
      <dgm:spPr/>
    </dgm:pt>
    <dgm:pt modelId="{61B9FF84-B002-4D75-8E86-4BB69FC2AEC0}" type="pres">
      <dgm:prSet presAssocID="{FEE164FA-2139-4E95-817E-FEDC418B2725}" presName="LevelTwoTextNode" presStyleLbl="node3" presStyleIdx="0" presStyleCnt="12" custScaleX="338644">
        <dgm:presLayoutVars>
          <dgm:chPref val="3"/>
        </dgm:presLayoutVars>
      </dgm:prSet>
      <dgm:spPr/>
    </dgm:pt>
    <dgm:pt modelId="{1DC43AF1-04C3-4558-AFF0-F9DCB5DD89E8}" type="pres">
      <dgm:prSet presAssocID="{FEE164FA-2139-4E95-817E-FEDC418B2725}" presName="level3hierChild" presStyleCnt="0"/>
      <dgm:spPr/>
    </dgm:pt>
    <dgm:pt modelId="{6353EB14-7C4D-4FAE-A716-729B15E67F27}" type="pres">
      <dgm:prSet presAssocID="{DD391AE1-BB67-473F-8491-1633BBD448D2}" presName="conn2-1" presStyleLbl="parChTrans1D3" presStyleIdx="1" presStyleCnt="12"/>
      <dgm:spPr/>
    </dgm:pt>
    <dgm:pt modelId="{0FD37A5C-7B2B-4F66-AEE9-B504E863311B}" type="pres">
      <dgm:prSet presAssocID="{DD391AE1-BB67-473F-8491-1633BBD448D2}" presName="connTx" presStyleLbl="parChTrans1D3" presStyleIdx="1" presStyleCnt="12"/>
      <dgm:spPr/>
    </dgm:pt>
    <dgm:pt modelId="{51C3C418-84BD-4F99-B968-BE83E90D777C}" type="pres">
      <dgm:prSet presAssocID="{65DC7F5F-1AF8-42F4-A105-4673A15DFA55}" presName="root2" presStyleCnt="0"/>
      <dgm:spPr/>
    </dgm:pt>
    <dgm:pt modelId="{5D9FAAA0-E79E-4973-9122-19682DEAC3ED}" type="pres">
      <dgm:prSet presAssocID="{65DC7F5F-1AF8-42F4-A105-4673A15DFA55}" presName="LevelTwoTextNode" presStyleLbl="node3" presStyleIdx="1" presStyleCnt="12" custScaleX="338133">
        <dgm:presLayoutVars>
          <dgm:chPref val="3"/>
        </dgm:presLayoutVars>
      </dgm:prSet>
      <dgm:spPr/>
    </dgm:pt>
    <dgm:pt modelId="{1BED2A79-BD1D-4F82-A681-23DEBC96B742}" type="pres">
      <dgm:prSet presAssocID="{65DC7F5F-1AF8-42F4-A105-4673A15DFA55}" presName="level3hierChild" presStyleCnt="0"/>
      <dgm:spPr/>
    </dgm:pt>
    <dgm:pt modelId="{B7A9089C-5C38-42D0-997A-7A54C0012315}" type="pres">
      <dgm:prSet presAssocID="{F26AF8B0-FFD4-46E6-94BC-18987A0AC0CC}" presName="conn2-1" presStyleLbl="parChTrans1D3" presStyleIdx="2" presStyleCnt="12"/>
      <dgm:spPr/>
    </dgm:pt>
    <dgm:pt modelId="{36A41376-151A-469F-BC0C-BD9D6F45DE61}" type="pres">
      <dgm:prSet presAssocID="{F26AF8B0-FFD4-46E6-94BC-18987A0AC0CC}" presName="connTx" presStyleLbl="parChTrans1D3" presStyleIdx="2" presStyleCnt="12"/>
      <dgm:spPr/>
    </dgm:pt>
    <dgm:pt modelId="{F3D7B80E-B012-4A3C-90A8-405C217C848E}" type="pres">
      <dgm:prSet presAssocID="{71059CC4-CC61-43ED-8816-4D5785D8DC0E}" presName="root2" presStyleCnt="0"/>
      <dgm:spPr/>
    </dgm:pt>
    <dgm:pt modelId="{D59059E1-4C9F-415F-8E90-00D67F52220F}" type="pres">
      <dgm:prSet presAssocID="{71059CC4-CC61-43ED-8816-4D5785D8DC0E}" presName="LevelTwoTextNode" presStyleLbl="node3" presStyleIdx="2" presStyleCnt="12" custScaleX="338642">
        <dgm:presLayoutVars>
          <dgm:chPref val="3"/>
        </dgm:presLayoutVars>
      </dgm:prSet>
      <dgm:spPr/>
    </dgm:pt>
    <dgm:pt modelId="{71AB725A-61B5-4728-8998-19DD753486E5}" type="pres">
      <dgm:prSet presAssocID="{71059CC4-CC61-43ED-8816-4D5785D8DC0E}" presName="level3hierChild" presStyleCnt="0"/>
      <dgm:spPr/>
    </dgm:pt>
    <dgm:pt modelId="{E1340C05-8885-49BD-98F6-9FB6F7C0EB37}" type="pres">
      <dgm:prSet presAssocID="{4DBC2C4D-E228-45F7-B110-21ADB1811C4A}" presName="conn2-1" presStyleLbl="parChTrans1D2" presStyleIdx="1" presStyleCnt="3"/>
      <dgm:spPr/>
    </dgm:pt>
    <dgm:pt modelId="{D4F9794F-1992-4FF6-B050-A2B291DD7D86}" type="pres">
      <dgm:prSet presAssocID="{4DBC2C4D-E228-45F7-B110-21ADB1811C4A}" presName="connTx" presStyleLbl="parChTrans1D2" presStyleIdx="1" presStyleCnt="3"/>
      <dgm:spPr/>
    </dgm:pt>
    <dgm:pt modelId="{C784A6AE-26A4-4378-BD01-542E3CC8C652}" type="pres">
      <dgm:prSet presAssocID="{A438AC7A-9D20-4CD9-8A25-F96E075C3858}" presName="root2" presStyleCnt="0"/>
      <dgm:spPr/>
    </dgm:pt>
    <dgm:pt modelId="{09C79DF5-DFA9-47DD-A9D7-49C3184F8BA0}" type="pres">
      <dgm:prSet presAssocID="{A438AC7A-9D20-4CD9-8A25-F96E075C3858}" presName="LevelTwoTextNode" presStyleLbl="node2" presStyleIdx="1" presStyleCnt="3" custScaleY="256392">
        <dgm:presLayoutVars>
          <dgm:chPref val="3"/>
        </dgm:presLayoutVars>
      </dgm:prSet>
      <dgm:spPr/>
    </dgm:pt>
    <dgm:pt modelId="{79529D63-33FA-48E7-BBFF-26D3C1FB0881}" type="pres">
      <dgm:prSet presAssocID="{A438AC7A-9D20-4CD9-8A25-F96E075C3858}" presName="level3hierChild" presStyleCnt="0"/>
      <dgm:spPr/>
    </dgm:pt>
    <dgm:pt modelId="{5F9A38BD-B013-4645-AB0A-0D570ADB3CE9}" type="pres">
      <dgm:prSet presAssocID="{03382198-EF52-4A30-88AC-8322878DCC2E}" presName="conn2-1" presStyleLbl="parChTrans1D3" presStyleIdx="3" presStyleCnt="12"/>
      <dgm:spPr/>
    </dgm:pt>
    <dgm:pt modelId="{B3958A7D-6018-4C30-909B-3CFFDC4ECB91}" type="pres">
      <dgm:prSet presAssocID="{03382198-EF52-4A30-88AC-8322878DCC2E}" presName="connTx" presStyleLbl="parChTrans1D3" presStyleIdx="3" presStyleCnt="12"/>
      <dgm:spPr/>
    </dgm:pt>
    <dgm:pt modelId="{485487D0-3D64-4E6E-ABFD-B720B7F78909}" type="pres">
      <dgm:prSet presAssocID="{BE764D96-3841-44AF-9A6D-F65A4977E027}" presName="root2" presStyleCnt="0"/>
      <dgm:spPr/>
    </dgm:pt>
    <dgm:pt modelId="{0DC0C5BA-DCB5-42A8-8566-70B512E76F38}" type="pres">
      <dgm:prSet presAssocID="{BE764D96-3841-44AF-9A6D-F65A4977E027}" presName="LevelTwoTextNode" presStyleLbl="node3" presStyleIdx="3" presStyleCnt="12" custScaleX="439820">
        <dgm:presLayoutVars>
          <dgm:chPref val="3"/>
        </dgm:presLayoutVars>
      </dgm:prSet>
      <dgm:spPr/>
    </dgm:pt>
    <dgm:pt modelId="{FC743B41-96FC-4C64-9683-FC29C856E5D2}" type="pres">
      <dgm:prSet presAssocID="{BE764D96-3841-44AF-9A6D-F65A4977E027}" presName="level3hierChild" presStyleCnt="0"/>
      <dgm:spPr/>
    </dgm:pt>
    <dgm:pt modelId="{5F6AC46D-74F9-41CC-A282-1095DF32EAA4}" type="pres">
      <dgm:prSet presAssocID="{6FDF99BA-F89E-4251-8E8B-CBD37CDEE6CE}" presName="conn2-1" presStyleLbl="parChTrans1D3" presStyleIdx="4" presStyleCnt="12"/>
      <dgm:spPr/>
    </dgm:pt>
    <dgm:pt modelId="{188A1E3D-3CDC-43E1-8D09-FD66D09EE564}" type="pres">
      <dgm:prSet presAssocID="{6FDF99BA-F89E-4251-8E8B-CBD37CDEE6CE}" presName="connTx" presStyleLbl="parChTrans1D3" presStyleIdx="4" presStyleCnt="12"/>
      <dgm:spPr/>
    </dgm:pt>
    <dgm:pt modelId="{BFAD9638-E495-4C6B-95C3-81F14D8FCE66}" type="pres">
      <dgm:prSet presAssocID="{FD9D1A23-85E5-497E-8A9E-F77C0CAA8736}" presName="root2" presStyleCnt="0"/>
      <dgm:spPr/>
    </dgm:pt>
    <dgm:pt modelId="{6EB1F17F-7AF3-4C56-B08C-D47B85086B7F}" type="pres">
      <dgm:prSet presAssocID="{FD9D1A23-85E5-497E-8A9E-F77C0CAA8736}" presName="LevelTwoTextNode" presStyleLbl="node3" presStyleIdx="4" presStyleCnt="12" custScaleX="439820">
        <dgm:presLayoutVars>
          <dgm:chPref val="3"/>
        </dgm:presLayoutVars>
      </dgm:prSet>
      <dgm:spPr/>
    </dgm:pt>
    <dgm:pt modelId="{71D62638-0EF0-446A-B20A-3378E53B275B}" type="pres">
      <dgm:prSet presAssocID="{FD9D1A23-85E5-497E-8A9E-F77C0CAA8736}" presName="level3hierChild" presStyleCnt="0"/>
      <dgm:spPr/>
    </dgm:pt>
    <dgm:pt modelId="{A89EF9F7-EDBE-49B3-BA59-1BB999F3EAF6}" type="pres">
      <dgm:prSet presAssocID="{F731086A-938F-4510-B2DC-798980499AF4}" presName="conn2-1" presStyleLbl="parChTrans1D3" presStyleIdx="5" presStyleCnt="12"/>
      <dgm:spPr/>
    </dgm:pt>
    <dgm:pt modelId="{9F023628-6614-46B8-8123-05D53AC9D34F}" type="pres">
      <dgm:prSet presAssocID="{F731086A-938F-4510-B2DC-798980499AF4}" presName="connTx" presStyleLbl="parChTrans1D3" presStyleIdx="5" presStyleCnt="12"/>
      <dgm:spPr/>
    </dgm:pt>
    <dgm:pt modelId="{8CCE0300-07A1-49DC-AA10-0D0AEFCDB8AB}" type="pres">
      <dgm:prSet presAssocID="{28BBDC22-6179-4544-9B09-BB3218A22E51}" presName="root2" presStyleCnt="0"/>
      <dgm:spPr/>
    </dgm:pt>
    <dgm:pt modelId="{1E72FDBF-85CB-40CB-8466-2D8BF4F2B5B2}" type="pres">
      <dgm:prSet presAssocID="{28BBDC22-6179-4544-9B09-BB3218A22E51}" presName="LevelTwoTextNode" presStyleLbl="node3" presStyleIdx="5" presStyleCnt="12" custScaleX="439820">
        <dgm:presLayoutVars>
          <dgm:chPref val="3"/>
        </dgm:presLayoutVars>
      </dgm:prSet>
      <dgm:spPr>
        <a:xfrm>
          <a:off x="4182831" y="2422498"/>
          <a:ext cx="5002050" cy="386668"/>
        </a:xfrm>
        <a:prstGeom prst="rect">
          <a:avLst/>
        </a:prstGeom>
      </dgm:spPr>
    </dgm:pt>
    <dgm:pt modelId="{66FC2636-BD0C-4E6B-9183-2F7A181D797F}" type="pres">
      <dgm:prSet presAssocID="{28BBDC22-6179-4544-9B09-BB3218A22E51}" presName="level3hierChild" presStyleCnt="0"/>
      <dgm:spPr/>
    </dgm:pt>
    <dgm:pt modelId="{6C22713C-D45F-449E-9A6F-7B17542E5B7D}" type="pres">
      <dgm:prSet presAssocID="{8C16EA95-106E-4982-9303-296CFF9A2D95}" presName="conn2-1" presStyleLbl="parChTrans1D3" presStyleIdx="6" presStyleCnt="12"/>
      <dgm:spPr/>
    </dgm:pt>
    <dgm:pt modelId="{C9EBDF41-02CF-4E90-A1DA-E37CD50E5C2A}" type="pres">
      <dgm:prSet presAssocID="{8C16EA95-106E-4982-9303-296CFF9A2D95}" presName="connTx" presStyleLbl="parChTrans1D3" presStyleIdx="6" presStyleCnt="12"/>
      <dgm:spPr/>
    </dgm:pt>
    <dgm:pt modelId="{B5F11D1F-EE88-4DF0-86C6-6AB8EF26ABD4}" type="pres">
      <dgm:prSet presAssocID="{976B1E1F-0F89-4B0B-A1EC-476FF1C3B523}" presName="root2" presStyleCnt="0"/>
      <dgm:spPr/>
    </dgm:pt>
    <dgm:pt modelId="{4EB42AAB-FA0A-4086-B0FF-BD1C01E091F1}" type="pres">
      <dgm:prSet presAssocID="{976B1E1F-0F89-4B0B-A1EC-476FF1C3B523}" presName="LevelTwoTextNode" presStyleLbl="node3" presStyleIdx="6" presStyleCnt="12" custScaleX="439820">
        <dgm:presLayoutVars>
          <dgm:chPref val="3"/>
        </dgm:presLayoutVars>
      </dgm:prSet>
      <dgm:spPr/>
    </dgm:pt>
    <dgm:pt modelId="{E45EB74C-58CC-42F3-AC1B-4B656EAD4995}" type="pres">
      <dgm:prSet presAssocID="{976B1E1F-0F89-4B0B-A1EC-476FF1C3B523}" presName="level3hierChild" presStyleCnt="0"/>
      <dgm:spPr/>
    </dgm:pt>
    <dgm:pt modelId="{DFF1C6BA-C547-441F-B727-957FCBB35A8B}" type="pres">
      <dgm:prSet presAssocID="{E41B02C0-6D79-4BD1-9EE4-9FCBB93F61EE}" presName="conn2-1" presStyleLbl="parChTrans1D3" presStyleIdx="7" presStyleCnt="12"/>
      <dgm:spPr/>
    </dgm:pt>
    <dgm:pt modelId="{CFE59F48-36B1-4723-999B-D57CF400CD24}" type="pres">
      <dgm:prSet presAssocID="{E41B02C0-6D79-4BD1-9EE4-9FCBB93F61EE}" presName="connTx" presStyleLbl="parChTrans1D3" presStyleIdx="7" presStyleCnt="12"/>
      <dgm:spPr/>
    </dgm:pt>
    <dgm:pt modelId="{D07F088B-C4E1-4709-9958-E6B4E7636FB7}" type="pres">
      <dgm:prSet presAssocID="{0357A674-7F4A-4EEF-B254-8C6C59F658C8}" presName="root2" presStyleCnt="0"/>
      <dgm:spPr/>
    </dgm:pt>
    <dgm:pt modelId="{843F484F-FBA7-46B7-9DA6-DF81B124D715}" type="pres">
      <dgm:prSet presAssocID="{0357A674-7F4A-4EEF-B254-8C6C59F658C8}" presName="LevelTwoTextNode" presStyleLbl="node3" presStyleIdx="7" presStyleCnt="12" custScaleX="439820">
        <dgm:presLayoutVars>
          <dgm:chPref val="3"/>
        </dgm:presLayoutVars>
      </dgm:prSet>
      <dgm:spPr/>
    </dgm:pt>
    <dgm:pt modelId="{9660AF40-EAE8-47D8-AA33-AB6A6BBB1265}" type="pres">
      <dgm:prSet presAssocID="{0357A674-7F4A-4EEF-B254-8C6C59F658C8}" presName="level3hierChild" presStyleCnt="0"/>
      <dgm:spPr/>
    </dgm:pt>
    <dgm:pt modelId="{C6221035-CB15-4589-BCA8-B78C9877F9D2}" type="pres">
      <dgm:prSet presAssocID="{682DABE0-BC10-4B6E-B5A3-0DA5F251EE65}" presName="conn2-1" presStyleLbl="parChTrans1D3" presStyleIdx="8" presStyleCnt="12"/>
      <dgm:spPr/>
    </dgm:pt>
    <dgm:pt modelId="{7CA06819-43AD-47B0-8A11-D2103504CEF6}" type="pres">
      <dgm:prSet presAssocID="{682DABE0-BC10-4B6E-B5A3-0DA5F251EE65}" presName="connTx" presStyleLbl="parChTrans1D3" presStyleIdx="8" presStyleCnt="12"/>
      <dgm:spPr/>
    </dgm:pt>
    <dgm:pt modelId="{B93F4ED3-0DBE-43E7-BFAC-A7FED4AD01EA}" type="pres">
      <dgm:prSet presAssocID="{5065D3D2-76FE-48E9-A765-707F0916DA72}" presName="root2" presStyleCnt="0"/>
      <dgm:spPr/>
    </dgm:pt>
    <dgm:pt modelId="{1236E2F6-4806-4B96-86D2-7299101A4B3F}" type="pres">
      <dgm:prSet presAssocID="{5065D3D2-76FE-48E9-A765-707F0916DA72}" presName="LevelTwoTextNode" presStyleLbl="node3" presStyleIdx="8" presStyleCnt="12" custScaleX="441168">
        <dgm:presLayoutVars>
          <dgm:chPref val="3"/>
        </dgm:presLayoutVars>
      </dgm:prSet>
      <dgm:spPr/>
    </dgm:pt>
    <dgm:pt modelId="{400578DB-F2A3-43B2-BD32-E820C7D9BA3A}" type="pres">
      <dgm:prSet presAssocID="{5065D3D2-76FE-48E9-A765-707F0916DA72}" presName="level3hierChild" presStyleCnt="0"/>
      <dgm:spPr/>
    </dgm:pt>
    <dgm:pt modelId="{E548BC35-2A02-4CA8-9894-31B10547A2A6}" type="pres">
      <dgm:prSet presAssocID="{730CFBFF-D261-4570-A104-1F64088A4DA6}" presName="conn2-1" presStyleLbl="parChTrans1D2" presStyleIdx="2" presStyleCnt="3"/>
      <dgm:spPr/>
    </dgm:pt>
    <dgm:pt modelId="{642D7B0A-C477-48B5-A93D-82980D065651}" type="pres">
      <dgm:prSet presAssocID="{730CFBFF-D261-4570-A104-1F64088A4DA6}" presName="connTx" presStyleLbl="parChTrans1D2" presStyleIdx="2" presStyleCnt="3"/>
      <dgm:spPr/>
    </dgm:pt>
    <dgm:pt modelId="{C2E4E152-81C1-429B-A035-9DC3481D3B15}" type="pres">
      <dgm:prSet presAssocID="{A0578A32-51A2-4D87-A89B-3DEA5CEABF67}" presName="root2" presStyleCnt="0"/>
      <dgm:spPr/>
    </dgm:pt>
    <dgm:pt modelId="{4F0E08AC-3E37-4A28-9EA3-0DBAB8BC5645}" type="pres">
      <dgm:prSet presAssocID="{A0578A32-51A2-4D87-A89B-3DEA5CEABF67}" presName="LevelTwoTextNode" presStyleLbl="node2" presStyleIdx="2" presStyleCnt="3" custScaleY="264032" custLinFactNeighborX="-4095" custLinFactNeighborY="0">
        <dgm:presLayoutVars>
          <dgm:chPref val="3"/>
        </dgm:presLayoutVars>
      </dgm:prSet>
      <dgm:spPr/>
    </dgm:pt>
    <dgm:pt modelId="{79A24F60-A69A-43FD-96C3-C6A070E401F8}" type="pres">
      <dgm:prSet presAssocID="{A0578A32-51A2-4D87-A89B-3DEA5CEABF67}" presName="level3hierChild" presStyleCnt="0"/>
      <dgm:spPr/>
    </dgm:pt>
    <dgm:pt modelId="{EA7B92B9-0370-498C-9F86-FECE09F46169}" type="pres">
      <dgm:prSet presAssocID="{3D22C60B-42FE-47A6-BD32-71CCF98BA49F}" presName="conn2-1" presStyleLbl="parChTrans1D3" presStyleIdx="9" presStyleCnt="12"/>
      <dgm:spPr/>
    </dgm:pt>
    <dgm:pt modelId="{6E159CD9-F09F-4FE0-B0E9-66B176218356}" type="pres">
      <dgm:prSet presAssocID="{3D22C60B-42FE-47A6-BD32-71CCF98BA49F}" presName="connTx" presStyleLbl="parChTrans1D3" presStyleIdx="9" presStyleCnt="12"/>
      <dgm:spPr/>
    </dgm:pt>
    <dgm:pt modelId="{A01FDED8-F93E-4CDB-8BCB-B3DAD884CE3F}" type="pres">
      <dgm:prSet presAssocID="{821D196D-C749-42FF-ABA4-5FFD6EB0DAF5}" presName="root2" presStyleCnt="0"/>
      <dgm:spPr/>
    </dgm:pt>
    <dgm:pt modelId="{66C64D45-245C-4D88-A025-0CAA453F738F}" type="pres">
      <dgm:prSet presAssocID="{821D196D-C749-42FF-ABA4-5FFD6EB0DAF5}" presName="LevelTwoTextNode" presStyleLbl="node3" presStyleIdx="9" presStyleCnt="12" custScaleX="428975">
        <dgm:presLayoutVars>
          <dgm:chPref val="3"/>
        </dgm:presLayoutVars>
      </dgm:prSet>
      <dgm:spPr/>
    </dgm:pt>
    <dgm:pt modelId="{B99AAEDF-D17F-4EC5-875B-176B3122D88A}" type="pres">
      <dgm:prSet presAssocID="{821D196D-C749-42FF-ABA4-5FFD6EB0DAF5}" presName="level3hierChild" presStyleCnt="0"/>
      <dgm:spPr/>
    </dgm:pt>
    <dgm:pt modelId="{EE0FDBA2-FB9F-4F8A-AD34-C89F97524AD3}" type="pres">
      <dgm:prSet presAssocID="{1C912DF4-9576-4438-ACB5-8385AF9DEB73}" presName="conn2-1" presStyleLbl="parChTrans1D3" presStyleIdx="10" presStyleCnt="12"/>
      <dgm:spPr/>
    </dgm:pt>
    <dgm:pt modelId="{6563E73E-B766-4DF5-AC23-88D2006B4C1F}" type="pres">
      <dgm:prSet presAssocID="{1C912DF4-9576-4438-ACB5-8385AF9DEB73}" presName="connTx" presStyleLbl="parChTrans1D3" presStyleIdx="10" presStyleCnt="12"/>
      <dgm:spPr/>
    </dgm:pt>
    <dgm:pt modelId="{63856619-5952-4C3E-BB86-1B9413EA2FE6}" type="pres">
      <dgm:prSet presAssocID="{E457D104-454C-4264-BFC7-E14309AF455C}" presName="root2" presStyleCnt="0"/>
      <dgm:spPr/>
    </dgm:pt>
    <dgm:pt modelId="{B2D40D1E-9756-4C95-86FB-B870B5A970E5}" type="pres">
      <dgm:prSet presAssocID="{E457D104-454C-4264-BFC7-E14309AF455C}" presName="LevelTwoTextNode" presStyleLbl="node3" presStyleIdx="10" presStyleCnt="12" custScaleX="429304">
        <dgm:presLayoutVars>
          <dgm:chPref val="3"/>
        </dgm:presLayoutVars>
      </dgm:prSet>
      <dgm:spPr/>
    </dgm:pt>
    <dgm:pt modelId="{2ADD9F27-F0E2-4A26-ACD3-E2729D8FDE0C}" type="pres">
      <dgm:prSet presAssocID="{E457D104-454C-4264-BFC7-E14309AF455C}" presName="level3hierChild" presStyleCnt="0"/>
      <dgm:spPr/>
    </dgm:pt>
    <dgm:pt modelId="{9533BE6C-30A8-41E3-9B0F-BB17DB3E9ED5}" type="pres">
      <dgm:prSet presAssocID="{AAE03347-36FD-4A8F-8BBA-D063655A9722}" presName="conn2-1" presStyleLbl="parChTrans1D3" presStyleIdx="11" presStyleCnt="12"/>
      <dgm:spPr/>
    </dgm:pt>
    <dgm:pt modelId="{CE6A672C-B374-463F-A56B-6A37543B7754}" type="pres">
      <dgm:prSet presAssocID="{AAE03347-36FD-4A8F-8BBA-D063655A9722}" presName="connTx" presStyleLbl="parChTrans1D3" presStyleIdx="11" presStyleCnt="12"/>
      <dgm:spPr/>
    </dgm:pt>
    <dgm:pt modelId="{D093F43A-64BC-4B1F-B11F-0794BD0875A1}" type="pres">
      <dgm:prSet presAssocID="{AF40A5D5-6C28-4BCF-97F8-0862FBED846A}" presName="root2" presStyleCnt="0"/>
      <dgm:spPr/>
    </dgm:pt>
    <dgm:pt modelId="{D38EDC30-5FEC-4893-91A0-25228496FC8B}" type="pres">
      <dgm:prSet presAssocID="{AF40A5D5-6C28-4BCF-97F8-0862FBED846A}" presName="LevelTwoTextNode" presStyleLbl="node3" presStyleIdx="11" presStyleCnt="12" custScaleX="429813">
        <dgm:presLayoutVars>
          <dgm:chPref val="3"/>
        </dgm:presLayoutVars>
      </dgm:prSet>
      <dgm:spPr/>
    </dgm:pt>
    <dgm:pt modelId="{4BA27DEA-DA09-414A-8792-9CC6308B6882}" type="pres">
      <dgm:prSet presAssocID="{AF40A5D5-6C28-4BCF-97F8-0862FBED846A}" presName="level3hierChild" presStyleCnt="0"/>
      <dgm:spPr/>
    </dgm:pt>
  </dgm:ptLst>
  <dgm:cxnLst>
    <dgm:cxn modelId="{F835F700-2975-495C-8DAC-40902762BE56}" type="presOf" srcId="{976B1E1F-0F89-4B0B-A1EC-476FF1C3B523}" destId="{4EB42AAB-FA0A-4086-B0FF-BD1C01E091F1}" srcOrd="0" destOrd="0" presId="urn:microsoft.com/office/officeart/2008/layout/HorizontalMultiLevelHierarchy"/>
    <dgm:cxn modelId="{E2141105-0949-4A46-9421-2CEB5BA4560A}" type="presOf" srcId="{682DABE0-BC10-4B6E-B5A3-0DA5F251EE65}" destId="{7CA06819-43AD-47B0-8A11-D2103504CEF6}" srcOrd="1" destOrd="0" presId="urn:microsoft.com/office/officeart/2008/layout/HorizontalMultiLevelHierarchy"/>
    <dgm:cxn modelId="{C4EEB308-A19E-4EB9-92D5-21AE3881F5D1}" type="presOf" srcId="{DD391AE1-BB67-473F-8491-1633BBD448D2}" destId="{6353EB14-7C4D-4FAE-A716-729B15E67F27}" srcOrd="0" destOrd="0" presId="urn:microsoft.com/office/officeart/2008/layout/HorizontalMultiLevelHierarchy"/>
    <dgm:cxn modelId="{B13D8E09-AFB5-45D2-BA57-4C75F0CBA0B9}" type="presOf" srcId="{6225E676-53DB-4D69-9FAA-50F62E5D20A3}" destId="{C4F9E6F5-407E-44F7-8313-81905731290D}" srcOrd="0" destOrd="0" presId="urn:microsoft.com/office/officeart/2008/layout/HorizontalMultiLevelHierarchy"/>
    <dgm:cxn modelId="{6D89D70C-543D-4DB2-90ED-E13F1438AB39}" type="presOf" srcId="{8C16EA95-106E-4982-9303-296CFF9A2D95}" destId="{C9EBDF41-02CF-4E90-A1DA-E37CD50E5C2A}" srcOrd="1" destOrd="0" presId="urn:microsoft.com/office/officeart/2008/layout/HorizontalMultiLevelHierarchy"/>
    <dgm:cxn modelId="{4CA06C13-F00B-42DB-8AEC-FA8454360F8C}" srcId="{A438AC7A-9D20-4CD9-8A25-F96E075C3858}" destId="{976B1E1F-0F89-4B0B-A1EC-476FF1C3B523}" srcOrd="3" destOrd="0" parTransId="{8C16EA95-106E-4982-9303-296CFF9A2D95}" sibTransId="{961BF4CF-A8D1-411F-AD5A-2E5591347615}"/>
    <dgm:cxn modelId="{9AC95B16-2549-4ED6-B9F4-62631EBAFAED}" type="presOf" srcId="{A438AC7A-9D20-4CD9-8A25-F96E075C3858}" destId="{09C79DF5-DFA9-47DD-A9D7-49C3184F8BA0}" srcOrd="0" destOrd="0" presId="urn:microsoft.com/office/officeart/2008/layout/HorizontalMultiLevelHierarchy"/>
    <dgm:cxn modelId="{C0418C1D-15B7-4625-AC17-75E47043B3EB}" type="presOf" srcId="{1C912DF4-9576-4438-ACB5-8385AF9DEB73}" destId="{6563E73E-B766-4DF5-AC23-88D2006B4C1F}" srcOrd="1" destOrd="0" presId="urn:microsoft.com/office/officeart/2008/layout/HorizontalMultiLevelHierarchy"/>
    <dgm:cxn modelId="{D1DF6B1E-B8A9-4F2B-9C9D-B65DF40B53F3}" srcId="{1DEC0746-E24D-4AB8-A1FF-B72BBC318D73}" destId="{FEE164FA-2139-4E95-817E-FEDC418B2725}" srcOrd="0" destOrd="0" parTransId="{6225E676-53DB-4D69-9FAA-50F62E5D20A3}" sibTransId="{FD8D11DC-07F2-445D-AEDB-E0C760EA9D55}"/>
    <dgm:cxn modelId="{F23F3522-2497-47B0-937A-AD410EAAD803}" type="presOf" srcId="{AFAB64FF-4729-4C5E-8EC5-20D80E9877C6}" destId="{56BF6319-A07C-4B08-B194-55BEE3DD0F6B}" srcOrd="0" destOrd="0" presId="urn:microsoft.com/office/officeart/2008/layout/HorizontalMultiLevelHierarchy"/>
    <dgm:cxn modelId="{E1241A2E-8999-4C94-9677-C201E26474C4}" type="presOf" srcId="{730CFBFF-D261-4570-A104-1F64088A4DA6}" destId="{642D7B0A-C477-48B5-A93D-82980D065651}" srcOrd="1" destOrd="0" presId="urn:microsoft.com/office/officeart/2008/layout/HorizontalMultiLevelHierarchy"/>
    <dgm:cxn modelId="{68B82C2F-C37D-42AB-A7AB-65FDE5C7BF16}" srcId="{A0578A32-51A2-4D87-A89B-3DEA5CEABF67}" destId="{821D196D-C749-42FF-ABA4-5FFD6EB0DAF5}" srcOrd="0" destOrd="0" parTransId="{3D22C60B-42FE-47A6-BD32-71CCF98BA49F}" sibTransId="{3E201AFE-FD5F-433B-9AC7-06A266C86674}"/>
    <dgm:cxn modelId="{2B109B32-59AA-4DE3-A949-7D309BBD8A3D}" type="presOf" srcId="{BE764D96-3841-44AF-9A6D-F65A4977E027}" destId="{0DC0C5BA-DCB5-42A8-8566-70B512E76F38}" srcOrd="0" destOrd="0" presId="urn:microsoft.com/office/officeart/2008/layout/HorizontalMultiLevelHierarchy"/>
    <dgm:cxn modelId="{068A7D35-D735-4494-8662-57B5C106DB5F}" type="presOf" srcId="{3D22C60B-42FE-47A6-BD32-71CCF98BA49F}" destId="{EA7B92B9-0370-498C-9F86-FECE09F46169}" srcOrd="0" destOrd="0" presId="urn:microsoft.com/office/officeart/2008/layout/HorizontalMultiLevelHierarchy"/>
    <dgm:cxn modelId="{D563FE37-7FC9-46A8-A3C8-527D8CEFA4FB}" srcId="{0B207E75-54FC-4137-BD29-9314E0DCC875}" destId="{1DEC0746-E24D-4AB8-A1FF-B72BBC318D73}" srcOrd="0" destOrd="0" parTransId="{D3C22DAD-F690-4DC5-8D5B-EC991BB67566}" sibTransId="{E8205B88-01ED-4BC2-89C5-F1593ED7A82A}"/>
    <dgm:cxn modelId="{E1C59B3B-A49F-4FDC-B179-6BAC9325052A}" type="presOf" srcId="{03382198-EF52-4A30-88AC-8322878DCC2E}" destId="{5F9A38BD-B013-4645-AB0A-0D570ADB3CE9}" srcOrd="0" destOrd="0" presId="urn:microsoft.com/office/officeart/2008/layout/HorizontalMultiLevelHierarchy"/>
    <dgm:cxn modelId="{E7AF035C-596E-4A68-BE80-470E730E888E}" type="presOf" srcId="{0B207E75-54FC-4137-BD29-9314E0DCC875}" destId="{16AD34CF-605C-469B-A8D8-F589A3A60AB9}" srcOrd="0" destOrd="0" presId="urn:microsoft.com/office/officeart/2008/layout/HorizontalMultiLevelHierarchy"/>
    <dgm:cxn modelId="{8579215C-DF76-481F-96B4-17EEEAE54161}" type="presOf" srcId="{F731086A-938F-4510-B2DC-798980499AF4}" destId="{9F023628-6614-46B8-8123-05D53AC9D34F}" srcOrd="1" destOrd="0" presId="urn:microsoft.com/office/officeart/2008/layout/HorizontalMultiLevelHierarchy"/>
    <dgm:cxn modelId="{7DF8A95E-6110-4E28-8230-DF76EC1AB844}" type="presOf" srcId="{1C912DF4-9576-4438-ACB5-8385AF9DEB73}" destId="{EE0FDBA2-FB9F-4F8A-AD34-C89F97524AD3}" srcOrd="0" destOrd="0" presId="urn:microsoft.com/office/officeart/2008/layout/HorizontalMultiLevelHierarchy"/>
    <dgm:cxn modelId="{342F8560-6F1B-4E92-A3C7-1611CA03BD2D}" type="presOf" srcId="{E41B02C0-6D79-4BD1-9EE4-9FCBB93F61EE}" destId="{DFF1C6BA-C547-441F-B727-957FCBB35A8B}" srcOrd="0" destOrd="0" presId="urn:microsoft.com/office/officeart/2008/layout/HorizontalMultiLevelHierarchy"/>
    <dgm:cxn modelId="{6A099542-DB87-44A6-B501-F3658B8DB45E}" type="presOf" srcId="{D3C22DAD-F690-4DC5-8D5B-EC991BB67566}" destId="{3E6E6953-A8EC-4BB6-AE09-ECC9CCE31676}" srcOrd="1" destOrd="0" presId="urn:microsoft.com/office/officeart/2008/layout/HorizontalMultiLevelHierarchy"/>
    <dgm:cxn modelId="{FC004D63-5BF9-4787-95D2-EA66BCCC98F2}" srcId="{0B207E75-54FC-4137-BD29-9314E0DCC875}" destId="{A0578A32-51A2-4D87-A89B-3DEA5CEABF67}" srcOrd="2" destOrd="0" parTransId="{730CFBFF-D261-4570-A104-1F64088A4DA6}" sibTransId="{2C0EC67A-3A5C-45EC-9FCF-D1B930A10F64}"/>
    <dgm:cxn modelId="{8AF9B948-B93A-448A-B942-7B3F38B07394}" srcId="{0B207E75-54FC-4137-BD29-9314E0DCC875}" destId="{A438AC7A-9D20-4CD9-8A25-F96E075C3858}" srcOrd="1" destOrd="0" parTransId="{4DBC2C4D-E228-45F7-B110-21ADB1811C4A}" sibTransId="{11D5EE24-65C4-4BD7-9A2F-2C0D6F1A2ABF}"/>
    <dgm:cxn modelId="{468AFD6D-DC8B-43F0-8269-F9AF55ABAE7C}" srcId="{A438AC7A-9D20-4CD9-8A25-F96E075C3858}" destId="{0357A674-7F4A-4EEF-B254-8C6C59F658C8}" srcOrd="4" destOrd="0" parTransId="{E41B02C0-6D79-4BD1-9EE4-9FCBB93F61EE}" sibTransId="{C49C6765-90CF-4F69-A2B8-637DDE8606A8}"/>
    <dgm:cxn modelId="{6741A64E-57B4-49D7-A8E8-8DCF9D097516}" type="presOf" srcId="{E41B02C0-6D79-4BD1-9EE4-9FCBB93F61EE}" destId="{CFE59F48-36B1-4723-999B-D57CF400CD24}" srcOrd="1" destOrd="0" presId="urn:microsoft.com/office/officeart/2008/layout/HorizontalMultiLevelHierarchy"/>
    <dgm:cxn modelId="{1043BB78-62F9-4D23-B4E7-6345A81CC6A3}" srcId="{A438AC7A-9D20-4CD9-8A25-F96E075C3858}" destId="{FD9D1A23-85E5-497E-8A9E-F77C0CAA8736}" srcOrd="1" destOrd="0" parTransId="{6FDF99BA-F89E-4251-8E8B-CBD37CDEE6CE}" sibTransId="{408EE604-BB50-47EB-A946-09A3AFB82C0D}"/>
    <dgm:cxn modelId="{C4C83579-E846-4C16-8BFC-5E0828CF3D15}" type="presOf" srcId="{6FDF99BA-F89E-4251-8E8B-CBD37CDEE6CE}" destId="{188A1E3D-3CDC-43E1-8D09-FD66D09EE564}" srcOrd="1" destOrd="0" presId="urn:microsoft.com/office/officeart/2008/layout/HorizontalMultiLevelHierarchy"/>
    <dgm:cxn modelId="{EF596F59-D088-4A40-B242-AA050F3CCF7D}" type="presOf" srcId="{6225E676-53DB-4D69-9FAA-50F62E5D20A3}" destId="{7DD9F36D-761A-49DD-9FE9-7F1526D4DA06}" srcOrd="1" destOrd="0" presId="urn:microsoft.com/office/officeart/2008/layout/HorizontalMultiLevelHierarchy"/>
    <dgm:cxn modelId="{2CEA8779-4885-427F-A246-3B837BD9CC2E}" type="presOf" srcId="{FD9D1A23-85E5-497E-8A9E-F77C0CAA8736}" destId="{6EB1F17F-7AF3-4C56-B08C-D47B85086B7F}" srcOrd="0" destOrd="0" presId="urn:microsoft.com/office/officeart/2008/layout/HorizontalMultiLevelHierarchy"/>
    <dgm:cxn modelId="{DB455783-4ED0-49AB-BF84-22458DCEE412}" type="presOf" srcId="{730CFBFF-D261-4570-A104-1F64088A4DA6}" destId="{E548BC35-2A02-4CA8-9894-31B10547A2A6}" srcOrd="0" destOrd="0" presId="urn:microsoft.com/office/officeart/2008/layout/HorizontalMultiLevelHierarchy"/>
    <dgm:cxn modelId="{3563E285-DBD0-4238-91A2-AEF1694902FA}" type="presOf" srcId="{682DABE0-BC10-4B6E-B5A3-0DA5F251EE65}" destId="{C6221035-CB15-4589-BCA8-B78C9877F9D2}" srcOrd="0" destOrd="0" presId="urn:microsoft.com/office/officeart/2008/layout/HorizontalMultiLevelHierarchy"/>
    <dgm:cxn modelId="{11AD8989-2D38-41B5-9566-1DDF997D9243}" type="presOf" srcId="{8C16EA95-106E-4982-9303-296CFF9A2D95}" destId="{6C22713C-D45F-449E-9A6F-7B17542E5B7D}" srcOrd="0" destOrd="0" presId="urn:microsoft.com/office/officeart/2008/layout/HorizontalMultiLevelHierarchy"/>
    <dgm:cxn modelId="{0C2CA296-4464-4CC3-976B-79B069FCE91D}" type="presOf" srcId="{AF40A5D5-6C28-4BCF-97F8-0862FBED846A}" destId="{D38EDC30-5FEC-4893-91A0-25228496FC8B}" srcOrd="0" destOrd="0" presId="urn:microsoft.com/office/officeart/2008/layout/HorizontalMultiLevelHierarchy"/>
    <dgm:cxn modelId="{89BB9B98-9776-4DAF-91C5-60AF8969C20C}" type="presOf" srcId="{FEE164FA-2139-4E95-817E-FEDC418B2725}" destId="{61B9FF84-B002-4D75-8E86-4BB69FC2AEC0}" srcOrd="0" destOrd="0" presId="urn:microsoft.com/office/officeart/2008/layout/HorizontalMultiLevelHierarchy"/>
    <dgm:cxn modelId="{FF92E59D-B318-4320-997D-AE50F6643F92}" type="presOf" srcId="{6FDF99BA-F89E-4251-8E8B-CBD37CDEE6CE}" destId="{5F6AC46D-74F9-41CC-A282-1095DF32EAA4}" srcOrd="0" destOrd="0" presId="urn:microsoft.com/office/officeart/2008/layout/HorizontalMultiLevelHierarchy"/>
    <dgm:cxn modelId="{1AAAFCA4-F00D-4CF9-9F7F-FD5E790B928A}" type="presOf" srcId="{28BBDC22-6179-4544-9B09-BB3218A22E51}" destId="{1E72FDBF-85CB-40CB-8466-2D8BF4F2B5B2}" srcOrd="0" destOrd="0" presId="urn:microsoft.com/office/officeart/2008/layout/HorizontalMultiLevelHierarchy"/>
    <dgm:cxn modelId="{EBA447A7-477E-40DB-A4A1-3589D429933E}" type="presOf" srcId="{3D22C60B-42FE-47A6-BD32-71CCF98BA49F}" destId="{6E159CD9-F09F-4FE0-B0E9-66B176218356}" srcOrd="1" destOrd="0" presId="urn:microsoft.com/office/officeart/2008/layout/HorizontalMultiLevelHierarchy"/>
    <dgm:cxn modelId="{89EF60A8-DEEC-4EDA-9304-99049A8F5C75}" type="presOf" srcId="{E457D104-454C-4264-BFC7-E14309AF455C}" destId="{B2D40D1E-9756-4C95-86FB-B870B5A970E5}" srcOrd="0" destOrd="0" presId="urn:microsoft.com/office/officeart/2008/layout/HorizontalMultiLevelHierarchy"/>
    <dgm:cxn modelId="{034E9BA9-6B7A-4154-81F2-1EC1B1C9E37E}" type="presOf" srcId="{F26AF8B0-FFD4-46E6-94BC-18987A0AC0CC}" destId="{B7A9089C-5C38-42D0-997A-7A54C0012315}" srcOrd="0" destOrd="0" presId="urn:microsoft.com/office/officeart/2008/layout/HorizontalMultiLevelHierarchy"/>
    <dgm:cxn modelId="{E537CFB1-3F5B-4296-9F4C-33B781553008}" srcId="{A0578A32-51A2-4D87-A89B-3DEA5CEABF67}" destId="{AF40A5D5-6C28-4BCF-97F8-0862FBED846A}" srcOrd="2" destOrd="0" parTransId="{AAE03347-36FD-4A8F-8BBA-D063655A9722}" sibTransId="{6450EF55-9EB3-453A-AA5B-9EBFC23690C7}"/>
    <dgm:cxn modelId="{9B01E5B6-B6C5-4AD4-A60B-FEC99A4A2A01}" type="presOf" srcId="{4DBC2C4D-E228-45F7-B110-21ADB1811C4A}" destId="{D4F9794F-1992-4FF6-B050-A2B291DD7D86}" srcOrd="1" destOrd="0" presId="urn:microsoft.com/office/officeart/2008/layout/HorizontalMultiLevelHierarchy"/>
    <dgm:cxn modelId="{07C0DDBA-91CB-41C3-BACD-9FB63653BC7B}" type="presOf" srcId="{1DEC0746-E24D-4AB8-A1FF-B72BBC318D73}" destId="{CE92C6E7-F154-4671-AED5-59E16F7A708D}" srcOrd="0" destOrd="0" presId="urn:microsoft.com/office/officeart/2008/layout/HorizontalMultiLevelHierarchy"/>
    <dgm:cxn modelId="{E252C2BB-6FDA-46DB-A755-6EBB0FDF4E5E}" type="presOf" srcId="{4DBC2C4D-E228-45F7-B110-21ADB1811C4A}" destId="{E1340C05-8885-49BD-98F6-9FB6F7C0EB37}" srcOrd="0" destOrd="0" presId="urn:microsoft.com/office/officeart/2008/layout/HorizontalMultiLevelHierarchy"/>
    <dgm:cxn modelId="{887B5CBC-704F-4B4C-A5F0-A54737BED61E}" srcId="{A438AC7A-9D20-4CD9-8A25-F96E075C3858}" destId="{BE764D96-3841-44AF-9A6D-F65A4977E027}" srcOrd="0" destOrd="0" parTransId="{03382198-EF52-4A30-88AC-8322878DCC2E}" sibTransId="{9D5FECE6-CE30-4C32-9F9B-4612248D18FE}"/>
    <dgm:cxn modelId="{7BCC03C0-B849-40E6-B977-642CD6EDFA05}" srcId="{1DEC0746-E24D-4AB8-A1FF-B72BBC318D73}" destId="{71059CC4-CC61-43ED-8816-4D5785D8DC0E}" srcOrd="2" destOrd="0" parTransId="{F26AF8B0-FFD4-46E6-94BC-18987A0AC0CC}" sibTransId="{C5E5283C-5704-4F6D-95FE-117FC8F0CFA9}"/>
    <dgm:cxn modelId="{7E51B9C4-AA26-4AC0-9283-375E8EE47C9E}" type="presOf" srcId="{03382198-EF52-4A30-88AC-8322878DCC2E}" destId="{B3958A7D-6018-4C30-909B-3CFFDC4ECB91}" srcOrd="1" destOrd="0" presId="urn:microsoft.com/office/officeart/2008/layout/HorizontalMultiLevelHierarchy"/>
    <dgm:cxn modelId="{F98F4EC5-FFF4-4F06-B54D-401A32D3C59E}" type="presOf" srcId="{65DC7F5F-1AF8-42F4-A105-4673A15DFA55}" destId="{5D9FAAA0-E79E-4973-9122-19682DEAC3ED}" srcOrd="0" destOrd="0" presId="urn:microsoft.com/office/officeart/2008/layout/HorizontalMultiLevelHierarchy"/>
    <dgm:cxn modelId="{1251EFC5-9A63-4B64-AE83-30B931285097}" srcId="{A438AC7A-9D20-4CD9-8A25-F96E075C3858}" destId="{28BBDC22-6179-4544-9B09-BB3218A22E51}" srcOrd="2" destOrd="0" parTransId="{F731086A-938F-4510-B2DC-798980499AF4}" sibTransId="{4B856E7B-A5EB-418C-B9F8-1D3EBAEC8FA9}"/>
    <dgm:cxn modelId="{271DBDC7-A4F5-4ED0-8F66-4FDE311CF9F6}" type="presOf" srcId="{D3C22DAD-F690-4DC5-8D5B-EC991BB67566}" destId="{6946BDBD-8EA3-4D25-BC3E-0DC6F6CD119C}" srcOrd="0" destOrd="0" presId="urn:microsoft.com/office/officeart/2008/layout/HorizontalMultiLevelHierarchy"/>
    <dgm:cxn modelId="{EF17ECC8-04A9-4ECE-BEC9-DF420D83E5F9}" srcId="{A438AC7A-9D20-4CD9-8A25-F96E075C3858}" destId="{5065D3D2-76FE-48E9-A765-707F0916DA72}" srcOrd="5" destOrd="0" parTransId="{682DABE0-BC10-4B6E-B5A3-0DA5F251EE65}" sibTransId="{3D4862DA-1AAC-4F27-9DEB-D1B9F486CC61}"/>
    <dgm:cxn modelId="{DB2605CC-CC98-4D82-9D42-BA4F321F94A1}" type="presOf" srcId="{821D196D-C749-42FF-ABA4-5FFD6EB0DAF5}" destId="{66C64D45-245C-4D88-A025-0CAA453F738F}" srcOrd="0" destOrd="0" presId="urn:microsoft.com/office/officeart/2008/layout/HorizontalMultiLevelHierarchy"/>
    <dgm:cxn modelId="{1E2F60CF-7994-4B1C-ACA1-119CC144C125}" srcId="{1DEC0746-E24D-4AB8-A1FF-B72BBC318D73}" destId="{65DC7F5F-1AF8-42F4-A105-4673A15DFA55}" srcOrd="1" destOrd="0" parTransId="{DD391AE1-BB67-473F-8491-1633BBD448D2}" sibTransId="{6F19761D-531E-4958-AF6D-E1B6B7E1D6F0}"/>
    <dgm:cxn modelId="{86C27ACF-C9C2-4E7B-8B40-B0CE71287AD2}" type="presOf" srcId="{F731086A-938F-4510-B2DC-798980499AF4}" destId="{A89EF9F7-EDBE-49B3-BA59-1BB999F3EAF6}" srcOrd="0" destOrd="0" presId="urn:microsoft.com/office/officeart/2008/layout/HorizontalMultiLevelHierarchy"/>
    <dgm:cxn modelId="{E81D17DD-CE24-46AA-94AD-1C712BD750D6}" type="presOf" srcId="{AAE03347-36FD-4A8F-8BBA-D063655A9722}" destId="{9533BE6C-30A8-41E3-9B0F-BB17DB3E9ED5}" srcOrd="0" destOrd="0" presId="urn:microsoft.com/office/officeart/2008/layout/HorizontalMultiLevelHierarchy"/>
    <dgm:cxn modelId="{0A8450DD-12D8-487B-B25F-EDCFB8150FD2}" srcId="{AFAB64FF-4729-4C5E-8EC5-20D80E9877C6}" destId="{0B207E75-54FC-4137-BD29-9314E0DCC875}" srcOrd="0" destOrd="0" parTransId="{5D3B2836-3FE0-4375-8FD9-4D2297237CBE}" sibTransId="{8C8F175D-1DB1-45FE-8895-50A4494DF29D}"/>
    <dgm:cxn modelId="{549AD2DF-465E-4AAD-9E6F-C391320DE4C3}" type="presOf" srcId="{AAE03347-36FD-4A8F-8BBA-D063655A9722}" destId="{CE6A672C-B374-463F-A56B-6A37543B7754}" srcOrd="1" destOrd="0" presId="urn:microsoft.com/office/officeart/2008/layout/HorizontalMultiLevelHierarchy"/>
    <dgm:cxn modelId="{18CC4BE4-B6AD-48F6-8DDE-4D44A5AF3C02}" type="presOf" srcId="{5065D3D2-76FE-48E9-A765-707F0916DA72}" destId="{1236E2F6-4806-4B96-86D2-7299101A4B3F}" srcOrd="0" destOrd="0" presId="urn:microsoft.com/office/officeart/2008/layout/HorizontalMultiLevelHierarchy"/>
    <dgm:cxn modelId="{A10340E9-B065-4A5B-A3B8-C61010FEEBE1}" type="presOf" srcId="{71059CC4-CC61-43ED-8816-4D5785D8DC0E}" destId="{D59059E1-4C9F-415F-8E90-00D67F52220F}" srcOrd="0" destOrd="0" presId="urn:microsoft.com/office/officeart/2008/layout/HorizontalMultiLevelHierarchy"/>
    <dgm:cxn modelId="{47823EEF-3998-45FD-AD5D-51B33C7EB2E8}" type="presOf" srcId="{A0578A32-51A2-4D87-A89B-3DEA5CEABF67}" destId="{4F0E08AC-3E37-4A28-9EA3-0DBAB8BC5645}" srcOrd="0" destOrd="0" presId="urn:microsoft.com/office/officeart/2008/layout/HorizontalMultiLevelHierarchy"/>
    <dgm:cxn modelId="{8DBC44F4-DE06-420F-8177-04C0A2E0AAA1}" srcId="{A0578A32-51A2-4D87-A89B-3DEA5CEABF67}" destId="{E457D104-454C-4264-BFC7-E14309AF455C}" srcOrd="1" destOrd="0" parTransId="{1C912DF4-9576-4438-ACB5-8385AF9DEB73}" sibTransId="{33718837-8A01-4CF1-979A-648DF62CB092}"/>
    <dgm:cxn modelId="{937F9DF5-31A1-4D83-B4D7-28E78290848D}" type="presOf" srcId="{0357A674-7F4A-4EEF-B254-8C6C59F658C8}" destId="{843F484F-FBA7-46B7-9DA6-DF81B124D715}" srcOrd="0" destOrd="0" presId="urn:microsoft.com/office/officeart/2008/layout/HorizontalMultiLevelHierarchy"/>
    <dgm:cxn modelId="{6E9EADFC-AD40-4F28-85BC-AD701C288E45}" type="presOf" srcId="{DD391AE1-BB67-473F-8491-1633BBD448D2}" destId="{0FD37A5C-7B2B-4F66-AEE9-B504E863311B}" srcOrd="1" destOrd="0" presId="urn:microsoft.com/office/officeart/2008/layout/HorizontalMultiLevelHierarchy"/>
    <dgm:cxn modelId="{EF7AB0FC-B6FC-4D22-A2F4-0BC2061129FC}" type="presOf" srcId="{F26AF8B0-FFD4-46E6-94BC-18987A0AC0CC}" destId="{36A41376-151A-469F-BC0C-BD9D6F45DE61}" srcOrd="1" destOrd="0" presId="urn:microsoft.com/office/officeart/2008/layout/HorizontalMultiLevelHierarchy"/>
    <dgm:cxn modelId="{00A55F0D-C74B-4B56-A8A7-D2141F72DDC7}" type="presParOf" srcId="{56BF6319-A07C-4B08-B194-55BEE3DD0F6B}" destId="{4782D329-193A-40C4-A72E-A75CEDDD9A0F}" srcOrd="0" destOrd="0" presId="urn:microsoft.com/office/officeart/2008/layout/HorizontalMultiLevelHierarchy"/>
    <dgm:cxn modelId="{68E00BE2-F725-4622-A40C-BBBFF18D5A08}" type="presParOf" srcId="{4782D329-193A-40C4-A72E-A75CEDDD9A0F}" destId="{16AD34CF-605C-469B-A8D8-F589A3A60AB9}" srcOrd="0" destOrd="0" presId="urn:microsoft.com/office/officeart/2008/layout/HorizontalMultiLevelHierarchy"/>
    <dgm:cxn modelId="{3187CC47-979B-4B62-ABD7-C07B0FC09C2B}" type="presParOf" srcId="{4782D329-193A-40C4-A72E-A75CEDDD9A0F}" destId="{797C3435-7443-43C8-8F77-B2405479F867}" srcOrd="1" destOrd="0" presId="urn:microsoft.com/office/officeart/2008/layout/HorizontalMultiLevelHierarchy"/>
    <dgm:cxn modelId="{D277886F-81CC-497F-8B12-1301C6FB6F88}" type="presParOf" srcId="{797C3435-7443-43C8-8F77-B2405479F867}" destId="{6946BDBD-8EA3-4D25-BC3E-0DC6F6CD119C}" srcOrd="0" destOrd="0" presId="urn:microsoft.com/office/officeart/2008/layout/HorizontalMultiLevelHierarchy"/>
    <dgm:cxn modelId="{EFC2834A-55E9-4004-A614-719EE6AA3C87}" type="presParOf" srcId="{6946BDBD-8EA3-4D25-BC3E-0DC6F6CD119C}" destId="{3E6E6953-A8EC-4BB6-AE09-ECC9CCE31676}" srcOrd="0" destOrd="0" presId="urn:microsoft.com/office/officeart/2008/layout/HorizontalMultiLevelHierarchy"/>
    <dgm:cxn modelId="{3E65A485-5338-412C-BD5C-B0CCDD9B4419}" type="presParOf" srcId="{797C3435-7443-43C8-8F77-B2405479F867}" destId="{3F63E7D9-509F-41BC-A4B9-E9B2A83C9A4B}" srcOrd="1" destOrd="0" presId="urn:microsoft.com/office/officeart/2008/layout/HorizontalMultiLevelHierarchy"/>
    <dgm:cxn modelId="{754B6E9E-8513-45A1-9E47-79063D3D29CC}" type="presParOf" srcId="{3F63E7D9-509F-41BC-A4B9-E9B2A83C9A4B}" destId="{CE92C6E7-F154-4671-AED5-59E16F7A708D}" srcOrd="0" destOrd="0" presId="urn:microsoft.com/office/officeart/2008/layout/HorizontalMultiLevelHierarchy"/>
    <dgm:cxn modelId="{7A605ED9-50EE-4828-A3F2-471BC7BD59F2}" type="presParOf" srcId="{3F63E7D9-509F-41BC-A4B9-E9B2A83C9A4B}" destId="{37A1C2F4-0C23-4161-A473-FC5966FB0021}" srcOrd="1" destOrd="0" presId="urn:microsoft.com/office/officeart/2008/layout/HorizontalMultiLevelHierarchy"/>
    <dgm:cxn modelId="{D648F8EF-4F5C-4454-A4AE-336FFC9F057C}" type="presParOf" srcId="{37A1C2F4-0C23-4161-A473-FC5966FB0021}" destId="{C4F9E6F5-407E-44F7-8313-81905731290D}" srcOrd="0" destOrd="0" presId="urn:microsoft.com/office/officeart/2008/layout/HorizontalMultiLevelHierarchy"/>
    <dgm:cxn modelId="{7EE64635-208F-477C-81D3-4748053142EA}" type="presParOf" srcId="{C4F9E6F5-407E-44F7-8313-81905731290D}" destId="{7DD9F36D-761A-49DD-9FE9-7F1526D4DA06}" srcOrd="0" destOrd="0" presId="urn:microsoft.com/office/officeart/2008/layout/HorizontalMultiLevelHierarchy"/>
    <dgm:cxn modelId="{57ED4E14-8242-4E27-B746-CB9E8A530EE4}" type="presParOf" srcId="{37A1C2F4-0C23-4161-A473-FC5966FB0021}" destId="{9608BC2B-0EF3-4623-9EA4-F8D6CC123452}" srcOrd="1" destOrd="0" presId="urn:microsoft.com/office/officeart/2008/layout/HorizontalMultiLevelHierarchy"/>
    <dgm:cxn modelId="{8DC0B681-B558-43DF-838D-006B2D3FFB1A}" type="presParOf" srcId="{9608BC2B-0EF3-4623-9EA4-F8D6CC123452}" destId="{61B9FF84-B002-4D75-8E86-4BB69FC2AEC0}" srcOrd="0" destOrd="0" presId="urn:microsoft.com/office/officeart/2008/layout/HorizontalMultiLevelHierarchy"/>
    <dgm:cxn modelId="{499ED0AA-D10C-469F-B0B9-E83695E6A929}" type="presParOf" srcId="{9608BC2B-0EF3-4623-9EA4-F8D6CC123452}" destId="{1DC43AF1-04C3-4558-AFF0-F9DCB5DD89E8}" srcOrd="1" destOrd="0" presId="urn:microsoft.com/office/officeart/2008/layout/HorizontalMultiLevelHierarchy"/>
    <dgm:cxn modelId="{DF5D055F-6867-48ED-8713-011AF55A09C6}" type="presParOf" srcId="{37A1C2F4-0C23-4161-A473-FC5966FB0021}" destId="{6353EB14-7C4D-4FAE-A716-729B15E67F27}" srcOrd="2" destOrd="0" presId="urn:microsoft.com/office/officeart/2008/layout/HorizontalMultiLevelHierarchy"/>
    <dgm:cxn modelId="{A778EEFD-FEFC-46C4-B1D2-4C380BBBCA4E}" type="presParOf" srcId="{6353EB14-7C4D-4FAE-A716-729B15E67F27}" destId="{0FD37A5C-7B2B-4F66-AEE9-B504E863311B}" srcOrd="0" destOrd="0" presId="urn:microsoft.com/office/officeart/2008/layout/HorizontalMultiLevelHierarchy"/>
    <dgm:cxn modelId="{07F3F22E-C7D1-4699-BC70-E5E87C51372C}" type="presParOf" srcId="{37A1C2F4-0C23-4161-A473-FC5966FB0021}" destId="{51C3C418-84BD-4F99-B968-BE83E90D777C}" srcOrd="3" destOrd="0" presId="urn:microsoft.com/office/officeart/2008/layout/HorizontalMultiLevelHierarchy"/>
    <dgm:cxn modelId="{9162FE29-3F12-4766-BAF2-145DFEFBA1F4}" type="presParOf" srcId="{51C3C418-84BD-4F99-B968-BE83E90D777C}" destId="{5D9FAAA0-E79E-4973-9122-19682DEAC3ED}" srcOrd="0" destOrd="0" presId="urn:microsoft.com/office/officeart/2008/layout/HorizontalMultiLevelHierarchy"/>
    <dgm:cxn modelId="{12D66F94-45E7-4869-A4C5-AD8C3AA0B5F2}" type="presParOf" srcId="{51C3C418-84BD-4F99-B968-BE83E90D777C}" destId="{1BED2A79-BD1D-4F82-A681-23DEBC96B742}" srcOrd="1" destOrd="0" presId="urn:microsoft.com/office/officeart/2008/layout/HorizontalMultiLevelHierarchy"/>
    <dgm:cxn modelId="{CD11C684-85C0-4CC8-83CE-EC1491231680}" type="presParOf" srcId="{37A1C2F4-0C23-4161-A473-FC5966FB0021}" destId="{B7A9089C-5C38-42D0-997A-7A54C0012315}" srcOrd="4" destOrd="0" presId="urn:microsoft.com/office/officeart/2008/layout/HorizontalMultiLevelHierarchy"/>
    <dgm:cxn modelId="{E7162087-BC67-464F-AB28-3BC4584C535E}" type="presParOf" srcId="{B7A9089C-5C38-42D0-997A-7A54C0012315}" destId="{36A41376-151A-469F-BC0C-BD9D6F45DE61}" srcOrd="0" destOrd="0" presId="urn:microsoft.com/office/officeart/2008/layout/HorizontalMultiLevelHierarchy"/>
    <dgm:cxn modelId="{49D71759-B6E7-4989-8E93-A8A18E2F054A}" type="presParOf" srcId="{37A1C2F4-0C23-4161-A473-FC5966FB0021}" destId="{F3D7B80E-B012-4A3C-90A8-405C217C848E}" srcOrd="5" destOrd="0" presId="urn:microsoft.com/office/officeart/2008/layout/HorizontalMultiLevelHierarchy"/>
    <dgm:cxn modelId="{1550C0BB-67A0-407F-9CC2-CF4A43C57770}" type="presParOf" srcId="{F3D7B80E-B012-4A3C-90A8-405C217C848E}" destId="{D59059E1-4C9F-415F-8E90-00D67F52220F}" srcOrd="0" destOrd="0" presId="urn:microsoft.com/office/officeart/2008/layout/HorizontalMultiLevelHierarchy"/>
    <dgm:cxn modelId="{C6D46379-51C8-41B5-BE96-0B2E1853179F}" type="presParOf" srcId="{F3D7B80E-B012-4A3C-90A8-405C217C848E}" destId="{71AB725A-61B5-4728-8998-19DD753486E5}" srcOrd="1" destOrd="0" presId="urn:microsoft.com/office/officeart/2008/layout/HorizontalMultiLevelHierarchy"/>
    <dgm:cxn modelId="{D3F25AC8-EEAB-42DC-8709-EE51C09955A5}" type="presParOf" srcId="{797C3435-7443-43C8-8F77-B2405479F867}" destId="{E1340C05-8885-49BD-98F6-9FB6F7C0EB37}" srcOrd="2" destOrd="0" presId="urn:microsoft.com/office/officeart/2008/layout/HorizontalMultiLevelHierarchy"/>
    <dgm:cxn modelId="{DEE44738-6FA6-4941-B9D7-AF5C7A335E03}" type="presParOf" srcId="{E1340C05-8885-49BD-98F6-9FB6F7C0EB37}" destId="{D4F9794F-1992-4FF6-B050-A2B291DD7D86}" srcOrd="0" destOrd="0" presId="urn:microsoft.com/office/officeart/2008/layout/HorizontalMultiLevelHierarchy"/>
    <dgm:cxn modelId="{824FB523-7124-4132-BF8F-7483E36B436B}" type="presParOf" srcId="{797C3435-7443-43C8-8F77-B2405479F867}" destId="{C784A6AE-26A4-4378-BD01-542E3CC8C652}" srcOrd="3" destOrd="0" presId="urn:microsoft.com/office/officeart/2008/layout/HorizontalMultiLevelHierarchy"/>
    <dgm:cxn modelId="{4B55DB68-CE84-47C4-8C99-F1D493E0976C}" type="presParOf" srcId="{C784A6AE-26A4-4378-BD01-542E3CC8C652}" destId="{09C79DF5-DFA9-47DD-A9D7-49C3184F8BA0}" srcOrd="0" destOrd="0" presId="urn:microsoft.com/office/officeart/2008/layout/HorizontalMultiLevelHierarchy"/>
    <dgm:cxn modelId="{E281B526-BFB0-4E16-BDB9-0E6DB1A88FE6}" type="presParOf" srcId="{C784A6AE-26A4-4378-BD01-542E3CC8C652}" destId="{79529D63-33FA-48E7-BBFF-26D3C1FB0881}" srcOrd="1" destOrd="0" presId="urn:microsoft.com/office/officeart/2008/layout/HorizontalMultiLevelHierarchy"/>
    <dgm:cxn modelId="{BC347704-33CA-4E1B-AF16-C3C8340C39C4}" type="presParOf" srcId="{79529D63-33FA-48E7-BBFF-26D3C1FB0881}" destId="{5F9A38BD-B013-4645-AB0A-0D570ADB3CE9}" srcOrd="0" destOrd="0" presId="urn:microsoft.com/office/officeart/2008/layout/HorizontalMultiLevelHierarchy"/>
    <dgm:cxn modelId="{CB584738-B1D5-459A-A4C9-468A3E3E9296}" type="presParOf" srcId="{5F9A38BD-B013-4645-AB0A-0D570ADB3CE9}" destId="{B3958A7D-6018-4C30-909B-3CFFDC4ECB91}" srcOrd="0" destOrd="0" presId="urn:microsoft.com/office/officeart/2008/layout/HorizontalMultiLevelHierarchy"/>
    <dgm:cxn modelId="{1BEA0204-A826-4D2C-8BE4-09175590FE54}" type="presParOf" srcId="{79529D63-33FA-48E7-BBFF-26D3C1FB0881}" destId="{485487D0-3D64-4E6E-ABFD-B720B7F78909}" srcOrd="1" destOrd="0" presId="urn:microsoft.com/office/officeart/2008/layout/HorizontalMultiLevelHierarchy"/>
    <dgm:cxn modelId="{D3CD033B-5B34-4FA5-8709-44B14406ABDA}" type="presParOf" srcId="{485487D0-3D64-4E6E-ABFD-B720B7F78909}" destId="{0DC0C5BA-DCB5-42A8-8566-70B512E76F38}" srcOrd="0" destOrd="0" presId="urn:microsoft.com/office/officeart/2008/layout/HorizontalMultiLevelHierarchy"/>
    <dgm:cxn modelId="{ABAD7F7E-DBB4-4E14-B331-4CAC9EEC8032}" type="presParOf" srcId="{485487D0-3D64-4E6E-ABFD-B720B7F78909}" destId="{FC743B41-96FC-4C64-9683-FC29C856E5D2}" srcOrd="1" destOrd="0" presId="urn:microsoft.com/office/officeart/2008/layout/HorizontalMultiLevelHierarchy"/>
    <dgm:cxn modelId="{DDCDAC15-4E72-4255-AE2E-04AC7399A9BD}" type="presParOf" srcId="{79529D63-33FA-48E7-BBFF-26D3C1FB0881}" destId="{5F6AC46D-74F9-41CC-A282-1095DF32EAA4}" srcOrd="2" destOrd="0" presId="urn:microsoft.com/office/officeart/2008/layout/HorizontalMultiLevelHierarchy"/>
    <dgm:cxn modelId="{78450DF9-4E02-435B-8C0B-1D172B3F6297}" type="presParOf" srcId="{5F6AC46D-74F9-41CC-A282-1095DF32EAA4}" destId="{188A1E3D-3CDC-43E1-8D09-FD66D09EE564}" srcOrd="0" destOrd="0" presId="urn:microsoft.com/office/officeart/2008/layout/HorizontalMultiLevelHierarchy"/>
    <dgm:cxn modelId="{1EF21620-C5E3-41E0-BE81-2DD9A310BC7A}" type="presParOf" srcId="{79529D63-33FA-48E7-BBFF-26D3C1FB0881}" destId="{BFAD9638-E495-4C6B-95C3-81F14D8FCE66}" srcOrd="3" destOrd="0" presId="urn:microsoft.com/office/officeart/2008/layout/HorizontalMultiLevelHierarchy"/>
    <dgm:cxn modelId="{46953C68-457B-454D-97A7-9D54C35145EC}" type="presParOf" srcId="{BFAD9638-E495-4C6B-95C3-81F14D8FCE66}" destId="{6EB1F17F-7AF3-4C56-B08C-D47B85086B7F}" srcOrd="0" destOrd="0" presId="urn:microsoft.com/office/officeart/2008/layout/HorizontalMultiLevelHierarchy"/>
    <dgm:cxn modelId="{6D891862-AF30-4C75-85F9-2FB043F8CF2A}" type="presParOf" srcId="{BFAD9638-E495-4C6B-95C3-81F14D8FCE66}" destId="{71D62638-0EF0-446A-B20A-3378E53B275B}" srcOrd="1" destOrd="0" presId="urn:microsoft.com/office/officeart/2008/layout/HorizontalMultiLevelHierarchy"/>
    <dgm:cxn modelId="{85CA4D92-6E30-4DE3-A5FF-A1BF625EA76B}" type="presParOf" srcId="{79529D63-33FA-48E7-BBFF-26D3C1FB0881}" destId="{A89EF9F7-EDBE-49B3-BA59-1BB999F3EAF6}" srcOrd="4" destOrd="0" presId="urn:microsoft.com/office/officeart/2008/layout/HorizontalMultiLevelHierarchy"/>
    <dgm:cxn modelId="{BD0670A9-4C1B-4287-9DE3-754388C4DCCB}" type="presParOf" srcId="{A89EF9F7-EDBE-49B3-BA59-1BB999F3EAF6}" destId="{9F023628-6614-46B8-8123-05D53AC9D34F}" srcOrd="0" destOrd="0" presId="urn:microsoft.com/office/officeart/2008/layout/HorizontalMultiLevelHierarchy"/>
    <dgm:cxn modelId="{5F063CCE-4315-42CA-91EF-09D2FDEC92ED}" type="presParOf" srcId="{79529D63-33FA-48E7-BBFF-26D3C1FB0881}" destId="{8CCE0300-07A1-49DC-AA10-0D0AEFCDB8AB}" srcOrd="5" destOrd="0" presId="urn:microsoft.com/office/officeart/2008/layout/HorizontalMultiLevelHierarchy"/>
    <dgm:cxn modelId="{1A25174A-1BF3-49DD-9F51-6A42D21E99D3}" type="presParOf" srcId="{8CCE0300-07A1-49DC-AA10-0D0AEFCDB8AB}" destId="{1E72FDBF-85CB-40CB-8466-2D8BF4F2B5B2}" srcOrd="0" destOrd="0" presId="urn:microsoft.com/office/officeart/2008/layout/HorizontalMultiLevelHierarchy"/>
    <dgm:cxn modelId="{819B06B3-B76D-4BE0-916C-DD88D89DC57A}" type="presParOf" srcId="{8CCE0300-07A1-49DC-AA10-0D0AEFCDB8AB}" destId="{66FC2636-BD0C-4E6B-9183-2F7A181D797F}" srcOrd="1" destOrd="0" presId="urn:microsoft.com/office/officeart/2008/layout/HorizontalMultiLevelHierarchy"/>
    <dgm:cxn modelId="{E364B0CD-C7EA-4796-9622-3EEA8914656A}" type="presParOf" srcId="{79529D63-33FA-48E7-BBFF-26D3C1FB0881}" destId="{6C22713C-D45F-449E-9A6F-7B17542E5B7D}" srcOrd="6" destOrd="0" presId="urn:microsoft.com/office/officeart/2008/layout/HorizontalMultiLevelHierarchy"/>
    <dgm:cxn modelId="{B320929C-3474-4C5D-8E36-BC5C0702B195}" type="presParOf" srcId="{6C22713C-D45F-449E-9A6F-7B17542E5B7D}" destId="{C9EBDF41-02CF-4E90-A1DA-E37CD50E5C2A}" srcOrd="0" destOrd="0" presId="urn:microsoft.com/office/officeart/2008/layout/HorizontalMultiLevelHierarchy"/>
    <dgm:cxn modelId="{2671EDA9-783E-4E95-B51B-0934754167C4}" type="presParOf" srcId="{79529D63-33FA-48E7-BBFF-26D3C1FB0881}" destId="{B5F11D1F-EE88-4DF0-86C6-6AB8EF26ABD4}" srcOrd="7" destOrd="0" presId="urn:microsoft.com/office/officeart/2008/layout/HorizontalMultiLevelHierarchy"/>
    <dgm:cxn modelId="{618D34F6-246A-4EBE-975F-1F61D2E6B32F}" type="presParOf" srcId="{B5F11D1F-EE88-4DF0-86C6-6AB8EF26ABD4}" destId="{4EB42AAB-FA0A-4086-B0FF-BD1C01E091F1}" srcOrd="0" destOrd="0" presId="urn:microsoft.com/office/officeart/2008/layout/HorizontalMultiLevelHierarchy"/>
    <dgm:cxn modelId="{309C4DFD-63B2-4106-8532-D151FF35FF35}" type="presParOf" srcId="{B5F11D1F-EE88-4DF0-86C6-6AB8EF26ABD4}" destId="{E45EB74C-58CC-42F3-AC1B-4B656EAD4995}" srcOrd="1" destOrd="0" presId="urn:microsoft.com/office/officeart/2008/layout/HorizontalMultiLevelHierarchy"/>
    <dgm:cxn modelId="{F6900ECE-F591-4278-8C11-A0B4BB4DF2A5}" type="presParOf" srcId="{79529D63-33FA-48E7-BBFF-26D3C1FB0881}" destId="{DFF1C6BA-C547-441F-B727-957FCBB35A8B}" srcOrd="8" destOrd="0" presId="urn:microsoft.com/office/officeart/2008/layout/HorizontalMultiLevelHierarchy"/>
    <dgm:cxn modelId="{B350CCCC-C335-499E-92D9-D231A47C5D04}" type="presParOf" srcId="{DFF1C6BA-C547-441F-B727-957FCBB35A8B}" destId="{CFE59F48-36B1-4723-999B-D57CF400CD24}" srcOrd="0" destOrd="0" presId="urn:microsoft.com/office/officeart/2008/layout/HorizontalMultiLevelHierarchy"/>
    <dgm:cxn modelId="{44E49143-6C97-43E8-B3C6-1809D2F7C735}" type="presParOf" srcId="{79529D63-33FA-48E7-BBFF-26D3C1FB0881}" destId="{D07F088B-C4E1-4709-9958-E6B4E7636FB7}" srcOrd="9" destOrd="0" presId="urn:microsoft.com/office/officeart/2008/layout/HorizontalMultiLevelHierarchy"/>
    <dgm:cxn modelId="{560CD610-51A1-4C4E-B7CF-F9763078F433}" type="presParOf" srcId="{D07F088B-C4E1-4709-9958-E6B4E7636FB7}" destId="{843F484F-FBA7-46B7-9DA6-DF81B124D715}" srcOrd="0" destOrd="0" presId="urn:microsoft.com/office/officeart/2008/layout/HorizontalMultiLevelHierarchy"/>
    <dgm:cxn modelId="{97C72122-9C72-47F1-97C1-6087A2218031}" type="presParOf" srcId="{D07F088B-C4E1-4709-9958-E6B4E7636FB7}" destId="{9660AF40-EAE8-47D8-AA33-AB6A6BBB1265}" srcOrd="1" destOrd="0" presId="urn:microsoft.com/office/officeart/2008/layout/HorizontalMultiLevelHierarchy"/>
    <dgm:cxn modelId="{7EFC4632-D99A-4890-90D3-9B98F69B1D69}" type="presParOf" srcId="{79529D63-33FA-48E7-BBFF-26D3C1FB0881}" destId="{C6221035-CB15-4589-BCA8-B78C9877F9D2}" srcOrd="10" destOrd="0" presId="urn:microsoft.com/office/officeart/2008/layout/HorizontalMultiLevelHierarchy"/>
    <dgm:cxn modelId="{A6ACA005-3901-44F5-987A-56E5D3BA7B9A}" type="presParOf" srcId="{C6221035-CB15-4589-BCA8-B78C9877F9D2}" destId="{7CA06819-43AD-47B0-8A11-D2103504CEF6}" srcOrd="0" destOrd="0" presId="urn:microsoft.com/office/officeart/2008/layout/HorizontalMultiLevelHierarchy"/>
    <dgm:cxn modelId="{9E57C974-5713-4015-A1F7-944516134412}" type="presParOf" srcId="{79529D63-33FA-48E7-BBFF-26D3C1FB0881}" destId="{B93F4ED3-0DBE-43E7-BFAC-A7FED4AD01EA}" srcOrd="11" destOrd="0" presId="urn:microsoft.com/office/officeart/2008/layout/HorizontalMultiLevelHierarchy"/>
    <dgm:cxn modelId="{035AECE8-6781-4795-B1B2-B1F9480CD035}" type="presParOf" srcId="{B93F4ED3-0DBE-43E7-BFAC-A7FED4AD01EA}" destId="{1236E2F6-4806-4B96-86D2-7299101A4B3F}" srcOrd="0" destOrd="0" presId="urn:microsoft.com/office/officeart/2008/layout/HorizontalMultiLevelHierarchy"/>
    <dgm:cxn modelId="{78B7D1F0-38A0-4D25-A861-AF0A65D695DF}" type="presParOf" srcId="{B93F4ED3-0DBE-43E7-BFAC-A7FED4AD01EA}" destId="{400578DB-F2A3-43B2-BD32-E820C7D9BA3A}" srcOrd="1" destOrd="0" presId="urn:microsoft.com/office/officeart/2008/layout/HorizontalMultiLevelHierarchy"/>
    <dgm:cxn modelId="{691D02EC-FC31-4E71-A0F9-85F4BEA8CAE1}" type="presParOf" srcId="{797C3435-7443-43C8-8F77-B2405479F867}" destId="{E548BC35-2A02-4CA8-9894-31B10547A2A6}" srcOrd="4" destOrd="0" presId="urn:microsoft.com/office/officeart/2008/layout/HorizontalMultiLevelHierarchy"/>
    <dgm:cxn modelId="{FB0257BC-8067-47BF-9070-FB873DAD22A4}" type="presParOf" srcId="{E548BC35-2A02-4CA8-9894-31B10547A2A6}" destId="{642D7B0A-C477-48B5-A93D-82980D065651}" srcOrd="0" destOrd="0" presId="urn:microsoft.com/office/officeart/2008/layout/HorizontalMultiLevelHierarchy"/>
    <dgm:cxn modelId="{D63336D6-3C08-48A7-B8FB-5D9F7CF41FDD}" type="presParOf" srcId="{797C3435-7443-43C8-8F77-B2405479F867}" destId="{C2E4E152-81C1-429B-A035-9DC3481D3B15}" srcOrd="5" destOrd="0" presId="urn:microsoft.com/office/officeart/2008/layout/HorizontalMultiLevelHierarchy"/>
    <dgm:cxn modelId="{3782ED92-ED51-4188-8DAA-153B0B373C68}" type="presParOf" srcId="{C2E4E152-81C1-429B-A035-9DC3481D3B15}" destId="{4F0E08AC-3E37-4A28-9EA3-0DBAB8BC5645}" srcOrd="0" destOrd="0" presId="urn:microsoft.com/office/officeart/2008/layout/HorizontalMultiLevelHierarchy"/>
    <dgm:cxn modelId="{9E68B2CA-EF05-403E-A749-0DB5EDA0C231}" type="presParOf" srcId="{C2E4E152-81C1-429B-A035-9DC3481D3B15}" destId="{79A24F60-A69A-43FD-96C3-C6A070E401F8}" srcOrd="1" destOrd="0" presId="urn:microsoft.com/office/officeart/2008/layout/HorizontalMultiLevelHierarchy"/>
    <dgm:cxn modelId="{D2E77BAD-4FEF-4BB2-97FF-DE8ACC0EA29B}" type="presParOf" srcId="{79A24F60-A69A-43FD-96C3-C6A070E401F8}" destId="{EA7B92B9-0370-498C-9F86-FECE09F46169}" srcOrd="0" destOrd="0" presId="urn:microsoft.com/office/officeart/2008/layout/HorizontalMultiLevelHierarchy"/>
    <dgm:cxn modelId="{328EB1E4-7C1D-4749-A247-14404920C20A}" type="presParOf" srcId="{EA7B92B9-0370-498C-9F86-FECE09F46169}" destId="{6E159CD9-F09F-4FE0-B0E9-66B176218356}" srcOrd="0" destOrd="0" presId="urn:microsoft.com/office/officeart/2008/layout/HorizontalMultiLevelHierarchy"/>
    <dgm:cxn modelId="{6E624082-CAD0-41D6-A511-46D3E1B60DDF}" type="presParOf" srcId="{79A24F60-A69A-43FD-96C3-C6A070E401F8}" destId="{A01FDED8-F93E-4CDB-8BCB-B3DAD884CE3F}" srcOrd="1" destOrd="0" presId="urn:microsoft.com/office/officeart/2008/layout/HorizontalMultiLevelHierarchy"/>
    <dgm:cxn modelId="{0962248A-7CD1-4B23-BE52-7D6BBAAE479A}" type="presParOf" srcId="{A01FDED8-F93E-4CDB-8BCB-B3DAD884CE3F}" destId="{66C64D45-245C-4D88-A025-0CAA453F738F}" srcOrd="0" destOrd="0" presId="urn:microsoft.com/office/officeart/2008/layout/HorizontalMultiLevelHierarchy"/>
    <dgm:cxn modelId="{811A9DF1-5F4E-4D00-8F8C-6AAC43FEAD9D}" type="presParOf" srcId="{A01FDED8-F93E-4CDB-8BCB-B3DAD884CE3F}" destId="{B99AAEDF-D17F-4EC5-875B-176B3122D88A}" srcOrd="1" destOrd="0" presId="urn:microsoft.com/office/officeart/2008/layout/HorizontalMultiLevelHierarchy"/>
    <dgm:cxn modelId="{4C0C0C5E-A5D9-498D-8C7B-6EF0DA3ED6A1}" type="presParOf" srcId="{79A24F60-A69A-43FD-96C3-C6A070E401F8}" destId="{EE0FDBA2-FB9F-4F8A-AD34-C89F97524AD3}" srcOrd="2" destOrd="0" presId="urn:microsoft.com/office/officeart/2008/layout/HorizontalMultiLevelHierarchy"/>
    <dgm:cxn modelId="{24C30260-C6AB-4942-A577-D0C05FB6299A}" type="presParOf" srcId="{EE0FDBA2-FB9F-4F8A-AD34-C89F97524AD3}" destId="{6563E73E-B766-4DF5-AC23-88D2006B4C1F}" srcOrd="0" destOrd="0" presId="urn:microsoft.com/office/officeart/2008/layout/HorizontalMultiLevelHierarchy"/>
    <dgm:cxn modelId="{640AAC2F-882B-4FFA-B30B-0694FCA85BA1}" type="presParOf" srcId="{79A24F60-A69A-43FD-96C3-C6A070E401F8}" destId="{63856619-5952-4C3E-BB86-1B9413EA2FE6}" srcOrd="3" destOrd="0" presId="urn:microsoft.com/office/officeart/2008/layout/HorizontalMultiLevelHierarchy"/>
    <dgm:cxn modelId="{62AFBDAD-C56F-4345-903E-F1F8AC5421F6}" type="presParOf" srcId="{63856619-5952-4C3E-BB86-1B9413EA2FE6}" destId="{B2D40D1E-9756-4C95-86FB-B870B5A970E5}" srcOrd="0" destOrd="0" presId="urn:microsoft.com/office/officeart/2008/layout/HorizontalMultiLevelHierarchy"/>
    <dgm:cxn modelId="{CC898B9A-AF91-4DB3-880E-A747E2BD5172}" type="presParOf" srcId="{63856619-5952-4C3E-BB86-1B9413EA2FE6}" destId="{2ADD9F27-F0E2-4A26-ACD3-E2729D8FDE0C}" srcOrd="1" destOrd="0" presId="urn:microsoft.com/office/officeart/2008/layout/HorizontalMultiLevelHierarchy"/>
    <dgm:cxn modelId="{5C8D81EA-6AAE-4A5D-8319-44361C2407A3}" type="presParOf" srcId="{79A24F60-A69A-43FD-96C3-C6A070E401F8}" destId="{9533BE6C-30A8-41E3-9B0F-BB17DB3E9ED5}" srcOrd="4" destOrd="0" presId="urn:microsoft.com/office/officeart/2008/layout/HorizontalMultiLevelHierarchy"/>
    <dgm:cxn modelId="{C3A751EE-F78C-446E-ABF6-2D74F70CD35E}" type="presParOf" srcId="{9533BE6C-30A8-41E3-9B0F-BB17DB3E9ED5}" destId="{CE6A672C-B374-463F-A56B-6A37543B7754}" srcOrd="0" destOrd="0" presId="urn:microsoft.com/office/officeart/2008/layout/HorizontalMultiLevelHierarchy"/>
    <dgm:cxn modelId="{460E23D4-A13C-4FEC-8544-1F1E8F2A3B92}" type="presParOf" srcId="{79A24F60-A69A-43FD-96C3-C6A070E401F8}" destId="{D093F43A-64BC-4B1F-B11F-0794BD0875A1}" srcOrd="5" destOrd="0" presId="urn:microsoft.com/office/officeart/2008/layout/HorizontalMultiLevelHierarchy"/>
    <dgm:cxn modelId="{26E327F9-7C84-443E-9D8F-AD7C2173065C}" type="presParOf" srcId="{D093F43A-64BC-4B1F-B11F-0794BD0875A1}" destId="{D38EDC30-5FEC-4893-91A0-25228496FC8B}" srcOrd="0" destOrd="0" presId="urn:microsoft.com/office/officeart/2008/layout/HorizontalMultiLevelHierarchy"/>
    <dgm:cxn modelId="{750F12B3-42B3-41B2-8359-57DCA87FDA75}" type="presParOf" srcId="{D093F43A-64BC-4B1F-B11F-0794BD0875A1}" destId="{4BA27DEA-DA09-414A-8792-9CC6308B6882}"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7B02F-1709-4F55-B199-B13EC20F011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CN" altLang="en-US"/>
        </a:p>
      </dgm:t>
    </dgm:pt>
    <dgm:pt modelId="{4DC58942-F724-4E01-ABB9-5943422B6839}">
      <dgm:prSet phldrT="[文本]" custT="1"/>
      <dgm:spPr/>
      <dgm:t>
        <a:bodyPr/>
        <a:lstStyle/>
        <a:p>
          <a:r>
            <a:rPr lang="zh-CN" altLang="en-US" sz="2400" dirty="0"/>
            <a:t>部门总体目标</a:t>
          </a:r>
        </a:p>
      </dgm:t>
    </dgm:pt>
    <dgm:pt modelId="{E6D073E6-EBC2-4C5B-9A90-8EE42526A887}" type="parTrans" cxnId="{BF6A7C77-9FAE-4589-91D5-DC26BA98E18E}">
      <dgm:prSet/>
      <dgm:spPr/>
      <dgm:t>
        <a:bodyPr/>
        <a:lstStyle/>
        <a:p>
          <a:endParaRPr lang="zh-CN" altLang="en-US"/>
        </a:p>
      </dgm:t>
    </dgm:pt>
    <dgm:pt modelId="{769F14E9-7D44-43BB-926C-8947FE4923BC}" type="sibTrans" cxnId="{BF6A7C77-9FAE-4589-91D5-DC26BA98E18E}">
      <dgm:prSet/>
      <dgm:spPr/>
      <dgm:t>
        <a:bodyPr/>
        <a:lstStyle/>
        <a:p>
          <a:endParaRPr lang="zh-CN" altLang="en-US"/>
        </a:p>
      </dgm:t>
    </dgm:pt>
    <dgm:pt modelId="{18E81743-A194-458D-BEFE-EB2E75ED0E78}">
      <dgm:prSet phldrT="[文本]" custT="1"/>
      <dgm:spPr/>
      <dgm:t>
        <a:bodyPr/>
        <a:lstStyle/>
        <a:p>
          <a:r>
            <a:rPr lang="zh-CN" altLang="en-US" sz="1600" dirty="0"/>
            <a:t>部门职责：</a:t>
          </a:r>
          <a:r>
            <a:rPr lang="zh-CN" altLang="en-US" sz="1600" dirty="0">
              <a:solidFill>
                <a:srgbClr val="FF0000"/>
              </a:solidFill>
            </a:rPr>
            <a:t>部门职能职责概述，根据“三定”方案归纳</a:t>
          </a:r>
          <a:endParaRPr lang="zh-CN" altLang="en-US" sz="1600" dirty="0"/>
        </a:p>
      </dgm:t>
    </dgm:pt>
    <dgm:pt modelId="{06ECE683-2E70-4FB4-B58D-FEDECA50E04E}" type="parTrans" cxnId="{FE9882B9-06C6-4BC1-85A5-238704D8F8EC}">
      <dgm:prSet/>
      <dgm:spPr/>
      <dgm:t>
        <a:bodyPr/>
        <a:lstStyle/>
        <a:p>
          <a:endParaRPr lang="zh-CN" altLang="en-US"/>
        </a:p>
      </dgm:t>
    </dgm:pt>
    <dgm:pt modelId="{BF48A14A-C8C1-4140-8563-CA1BFD59D411}" type="sibTrans" cxnId="{FE9882B9-06C6-4BC1-85A5-238704D8F8EC}">
      <dgm:prSet/>
      <dgm:spPr/>
      <dgm:t>
        <a:bodyPr/>
        <a:lstStyle/>
        <a:p>
          <a:endParaRPr lang="zh-CN" altLang="en-US"/>
        </a:p>
      </dgm:t>
    </dgm:pt>
    <dgm:pt modelId="{71C82390-46B3-4D99-BACC-D4FDA9029695}">
      <dgm:prSet phldrT="[文本]" custT="1"/>
      <dgm:spPr/>
      <dgm:t>
        <a:bodyPr/>
        <a:lstStyle/>
        <a:p>
          <a:r>
            <a:rPr lang="zh-CN" altLang="en-US" sz="2400" dirty="0"/>
            <a:t>部门年度任务目标</a:t>
          </a:r>
        </a:p>
      </dgm:t>
    </dgm:pt>
    <dgm:pt modelId="{7F3269B2-16C3-49BD-9787-05616DD643A0}" type="parTrans" cxnId="{D61E856D-2A19-495E-A8ED-38398F00E357}">
      <dgm:prSet/>
      <dgm:spPr/>
      <dgm:t>
        <a:bodyPr/>
        <a:lstStyle/>
        <a:p>
          <a:endParaRPr lang="zh-CN" altLang="en-US"/>
        </a:p>
      </dgm:t>
    </dgm:pt>
    <dgm:pt modelId="{2802A32D-A597-4D02-AEA1-2E436FC98EC0}" type="sibTrans" cxnId="{D61E856D-2A19-495E-A8ED-38398F00E357}">
      <dgm:prSet/>
      <dgm:spPr/>
      <dgm:t>
        <a:bodyPr/>
        <a:lstStyle/>
        <a:p>
          <a:endParaRPr lang="zh-CN" altLang="en-US"/>
        </a:p>
      </dgm:t>
    </dgm:pt>
    <dgm:pt modelId="{39C9D41B-4DE8-44F9-8109-36137AEA49AA}">
      <dgm:prSet phldrT="[文本]"/>
      <dgm:spPr/>
      <dgm:t>
        <a:bodyPr/>
        <a:lstStyle/>
        <a:p>
          <a:r>
            <a:rPr lang="zh-CN" altLang="en-US" dirty="0"/>
            <a:t>部门年度重点工作任务：</a:t>
          </a:r>
          <a:r>
            <a:rPr lang="zh-CN" altLang="en-US" dirty="0">
              <a:solidFill>
                <a:srgbClr val="FF0000"/>
              </a:solidFill>
              <a:latin typeface="+mn-lt"/>
              <a:ea typeface="+mn-ea"/>
              <a:sym typeface="Arial" panose="020B0604020202020204" pitchFamily="34" charset="0"/>
            </a:rPr>
            <a:t>为实现或达到目标所采取的具体工作措施，根据部门总体目标和年度重点工作要进行细化分解。</a:t>
          </a:r>
          <a:endParaRPr lang="zh-CN" altLang="en-US" dirty="0"/>
        </a:p>
      </dgm:t>
    </dgm:pt>
    <dgm:pt modelId="{D9A8F7A3-A4B4-409F-9A80-3B7249C46C75}" type="parTrans" cxnId="{F6E28861-309B-47EA-A1D3-0D200B3F2EB4}">
      <dgm:prSet/>
      <dgm:spPr/>
      <dgm:t>
        <a:bodyPr/>
        <a:lstStyle/>
        <a:p>
          <a:endParaRPr lang="zh-CN" altLang="en-US"/>
        </a:p>
      </dgm:t>
    </dgm:pt>
    <dgm:pt modelId="{FB423BA8-CDC5-4E7D-95FD-5B97362E655C}" type="sibTrans" cxnId="{F6E28861-309B-47EA-A1D3-0D200B3F2EB4}">
      <dgm:prSet/>
      <dgm:spPr/>
      <dgm:t>
        <a:bodyPr/>
        <a:lstStyle/>
        <a:p>
          <a:endParaRPr lang="zh-CN" altLang="en-US"/>
        </a:p>
      </dgm:t>
    </dgm:pt>
    <dgm:pt modelId="{0BF1582D-2D8D-48B3-B674-89953C567812}">
      <dgm:prSet phldrT="[文本]" custT="1"/>
      <dgm:spPr/>
      <dgm:t>
        <a:bodyPr/>
        <a:lstStyle/>
        <a:p>
          <a:r>
            <a:rPr lang="zh-CN" altLang="en-US" sz="2400" dirty="0"/>
            <a:t>部门工作任务目标</a:t>
          </a:r>
        </a:p>
      </dgm:t>
    </dgm:pt>
    <dgm:pt modelId="{F745DA7B-DCB6-435C-AE69-39AA99F29F70}" type="parTrans" cxnId="{CA9702D4-9D49-4BAF-B4F9-1F4EE3EC59F1}">
      <dgm:prSet/>
      <dgm:spPr/>
      <dgm:t>
        <a:bodyPr/>
        <a:lstStyle/>
        <a:p>
          <a:endParaRPr lang="zh-CN" altLang="en-US"/>
        </a:p>
      </dgm:t>
    </dgm:pt>
    <dgm:pt modelId="{C32DCAAF-20CE-411A-BD30-955C78755B29}" type="sibTrans" cxnId="{CA9702D4-9D49-4BAF-B4F9-1F4EE3EC59F1}">
      <dgm:prSet/>
      <dgm:spPr/>
      <dgm:t>
        <a:bodyPr/>
        <a:lstStyle/>
        <a:p>
          <a:endParaRPr lang="zh-CN" altLang="en-US"/>
        </a:p>
      </dgm:t>
    </dgm:pt>
    <dgm:pt modelId="{C45B4570-E4E5-49F9-B798-B8C3B9722B4D}">
      <dgm:prSet phldrT="[文本]" custT="1"/>
      <dgm:spPr/>
      <dgm:t>
        <a:bodyPr/>
        <a:lstStyle/>
        <a:p>
          <a:r>
            <a:rPr lang="zh-CN" altLang="en-US" sz="1500" dirty="0"/>
            <a:t>部门工作任务：</a:t>
          </a:r>
          <a:r>
            <a:rPr lang="zh-CN" altLang="en-US" sz="1500" dirty="0">
              <a:solidFill>
                <a:srgbClr val="FF0000"/>
              </a:solidFill>
            </a:rPr>
            <a:t>部门根据职能职责和中长期规划在一定时期内（一般指三年）需要完成的工作任务或达到的目标，需分项填写。</a:t>
          </a:r>
          <a:endParaRPr lang="zh-CN" altLang="en-US" sz="1500" dirty="0"/>
        </a:p>
      </dgm:t>
    </dgm:pt>
    <dgm:pt modelId="{B8BBA87C-61B2-4185-98D6-F67B78632EE8}" type="parTrans" cxnId="{4A0999CC-4451-4C0A-A720-D112C32E1548}">
      <dgm:prSet/>
      <dgm:spPr/>
      <dgm:t>
        <a:bodyPr/>
        <a:lstStyle/>
        <a:p>
          <a:endParaRPr lang="zh-CN" altLang="en-US"/>
        </a:p>
      </dgm:t>
    </dgm:pt>
    <dgm:pt modelId="{C3F7ADF6-59C5-4087-A2C5-6857D03CF778}" type="sibTrans" cxnId="{4A0999CC-4451-4C0A-A720-D112C32E1548}">
      <dgm:prSet/>
      <dgm:spPr/>
      <dgm:t>
        <a:bodyPr/>
        <a:lstStyle/>
        <a:p>
          <a:endParaRPr lang="zh-CN" altLang="en-US"/>
        </a:p>
      </dgm:t>
    </dgm:pt>
    <dgm:pt modelId="{89F60C78-D37E-4D6E-BCD1-D5556B80810A}">
      <dgm:prSet phldrT="[文本]" custT="1"/>
      <dgm:spPr/>
      <dgm:t>
        <a:bodyPr/>
        <a:lstStyle/>
        <a:p>
          <a:r>
            <a:rPr lang="zh-CN" altLang="en-US" sz="1600" dirty="0"/>
            <a:t>总体绩效目标（</a:t>
          </a:r>
          <a:r>
            <a:rPr lang="en-US" altLang="zh-CN" sz="1600" dirty="0"/>
            <a:t>2019-2021</a:t>
          </a:r>
          <a:r>
            <a:rPr lang="zh-CN" altLang="en-US" sz="1600" dirty="0"/>
            <a:t>年期间）：</a:t>
          </a:r>
          <a:r>
            <a:rPr lang="zh-CN" altLang="en-US" sz="1600" dirty="0">
              <a:solidFill>
                <a:srgbClr val="FF0000"/>
              </a:solidFill>
            </a:rPr>
            <a:t>根据部门规划职责、中长期规划，市委、市政府要求归纳</a:t>
          </a:r>
          <a:endParaRPr lang="zh-CN" altLang="en-US" sz="1600" dirty="0"/>
        </a:p>
      </dgm:t>
    </dgm:pt>
    <dgm:pt modelId="{D8370111-0780-4648-9B6F-7F87616CA28B}" type="parTrans" cxnId="{980BD53C-9ECB-4165-AB8F-4CB8B126F040}">
      <dgm:prSet/>
      <dgm:spPr/>
      <dgm:t>
        <a:bodyPr/>
        <a:lstStyle/>
        <a:p>
          <a:endParaRPr lang="zh-CN" altLang="en-US"/>
        </a:p>
      </dgm:t>
    </dgm:pt>
    <dgm:pt modelId="{C017FEB3-D841-4387-AD1E-BC9133F5D312}" type="sibTrans" cxnId="{980BD53C-9ECB-4165-AB8F-4CB8B126F040}">
      <dgm:prSet/>
      <dgm:spPr/>
      <dgm:t>
        <a:bodyPr/>
        <a:lstStyle/>
        <a:p>
          <a:endParaRPr lang="zh-CN" altLang="en-US"/>
        </a:p>
      </dgm:t>
    </dgm:pt>
    <dgm:pt modelId="{245AD408-1010-4E47-BEDE-2F0A214F67AE}">
      <dgm:prSet phldrT="[文本]"/>
      <dgm:spPr/>
      <dgm:t>
        <a:bodyPr/>
        <a:lstStyle/>
        <a:p>
          <a:r>
            <a:rPr lang="zh-CN" altLang="en-US" dirty="0"/>
            <a:t>年度绩效目标：</a:t>
          </a:r>
          <a:r>
            <a:rPr lang="zh-CN" altLang="en-US" dirty="0">
              <a:solidFill>
                <a:srgbClr val="FF0000"/>
              </a:solidFill>
            </a:rPr>
            <a:t>部门年度重点工作任务对应的目标或措施预计在预算年度内达到的产出和效果，每项工作任务都有明确的一项或几项目标。</a:t>
          </a:r>
          <a:endParaRPr lang="zh-CN" altLang="en-US" dirty="0"/>
        </a:p>
      </dgm:t>
    </dgm:pt>
    <dgm:pt modelId="{C3B9ECED-085F-4314-BAEC-D18BC90132E2}" type="parTrans" cxnId="{792611EF-6811-4C15-A9B7-FD828F67C05D}">
      <dgm:prSet/>
      <dgm:spPr/>
      <dgm:t>
        <a:bodyPr/>
        <a:lstStyle/>
        <a:p>
          <a:endParaRPr lang="zh-CN" altLang="en-US"/>
        </a:p>
      </dgm:t>
    </dgm:pt>
    <dgm:pt modelId="{6E5842C7-149F-4989-B68B-CA50E8720EFD}" type="sibTrans" cxnId="{792611EF-6811-4C15-A9B7-FD828F67C05D}">
      <dgm:prSet/>
      <dgm:spPr/>
      <dgm:t>
        <a:bodyPr/>
        <a:lstStyle/>
        <a:p>
          <a:endParaRPr lang="zh-CN" altLang="en-US"/>
        </a:p>
      </dgm:t>
    </dgm:pt>
    <dgm:pt modelId="{DE6D67B5-6944-4E3A-8B2E-DEB325B329EA}" type="pres">
      <dgm:prSet presAssocID="{7A87B02F-1709-4F55-B199-B13EC20F0116}" presName="rootnode" presStyleCnt="0">
        <dgm:presLayoutVars>
          <dgm:chMax/>
          <dgm:chPref/>
          <dgm:dir/>
          <dgm:animLvl val="lvl"/>
        </dgm:presLayoutVars>
      </dgm:prSet>
      <dgm:spPr/>
    </dgm:pt>
    <dgm:pt modelId="{7A0AD328-05ED-444A-AFED-16174734AAE3}" type="pres">
      <dgm:prSet presAssocID="{4DC58942-F724-4E01-ABB9-5943422B6839}" presName="composite" presStyleCnt="0"/>
      <dgm:spPr/>
    </dgm:pt>
    <dgm:pt modelId="{CC1E56EF-9943-4969-A679-F8BD9D68DADE}" type="pres">
      <dgm:prSet presAssocID="{4DC58942-F724-4E01-ABB9-5943422B6839}" presName="bentUpArrow1" presStyleLbl="alignImgPlace1" presStyleIdx="0" presStyleCnt="2" custScaleX="92177" custScaleY="119402" custLinFactNeighborX="21670" custLinFactNeighborY="51862"/>
      <dgm:spPr/>
    </dgm:pt>
    <dgm:pt modelId="{E9461A5C-0E0F-4710-A9E0-6A06FA6920AD}" type="pres">
      <dgm:prSet presAssocID="{4DC58942-F724-4E01-ABB9-5943422B6839}" presName="ParentText" presStyleLbl="node1" presStyleIdx="0" presStyleCnt="3" custScaleY="99468" custLinFactNeighborX="-6264" custLinFactNeighborY="30036">
        <dgm:presLayoutVars>
          <dgm:chMax val="1"/>
          <dgm:chPref val="1"/>
          <dgm:bulletEnabled val="1"/>
        </dgm:presLayoutVars>
      </dgm:prSet>
      <dgm:spPr/>
    </dgm:pt>
    <dgm:pt modelId="{579BB020-0D6A-42B5-A218-50B412047093}" type="pres">
      <dgm:prSet presAssocID="{4DC58942-F724-4E01-ABB9-5943422B6839}" presName="ChildText" presStyleLbl="revTx" presStyleIdx="0" presStyleCnt="3" custScaleX="445842" custScaleY="102647" custLinFactX="67319" custLinFactNeighborX="100000" custLinFactNeighborY="32657">
        <dgm:presLayoutVars>
          <dgm:chMax val="0"/>
          <dgm:chPref val="0"/>
          <dgm:bulletEnabled val="1"/>
        </dgm:presLayoutVars>
      </dgm:prSet>
      <dgm:spPr/>
    </dgm:pt>
    <dgm:pt modelId="{E1E9FC21-09BC-41CB-B9B3-5A3D80CCBD2D}" type="pres">
      <dgm:prSet presAssocID="{769F14E9-7D44-43BB-926C-8947FE4923BC}" presName="sibTrans" presStyleCnt="0"/>
      <dgm:spPr/>
    </dgm:pt>
    <dgm:pt modelId="{D470B0BA-D055-47B8-BDD4-753A0E2886AB}" type="pres">
      <dgm:prSet presAssocID="{71C82390-46B3-4D99-BACC-D4FDA9029695}" presName="composite" presStyleCnt="0"/>
      <dgm:spPr/>
    </dgm:pt>
    <dgm:pt modelId="{8DE70782-7E72-4651-8D82-2187D42B8C51}" type="pres">
      <dgm:prSet presAssocID="{71C82390-46B3-4D99-BACC-D4FDA9029695}" presName="bentUpArrow1" presStyleLbl="alignImgPlace1" presStyleIdx="1" presStyleCnt="2" custScaleX="102673" custScaleY="101285" custLinFactNeighborX="-57626" custLinFactNeighborY="67789"/>
      <dgm:spPr/>
    </dgm:pt>
    <dgm:pt modelId="{A1F0894D-CB82-4CEB-8271-56444635F206}" type="pres">
      <dgm:prSet presAssocID="{71C82390-46B3-4D99-BACC-D4FDA9029695}" presName="ParentText" presStyleLbl="node1" presStyleIdx="1" presStyleCnt="3" custScaleY="107472" custLinFactNeighborX="-63598" custLinFactNeighborY="33064">
        <dgm:presLayoutVars>
          <dgm:chMax val="1"/>
          <dgm:chPref val="1"/>
          <dgm:bulletEnabled val="1"/>
        </dgm:presLayoutVars>
      </dgm:prSet>
      <dgm:spPr/>
    </dgm:pt>
    <dgm:pt modelId="{ED2F86B4-04CE-4006-989A-E2654219EABD}" type="pres">
      <dgm:prSet presAssocID="{71C82390-46B3-4D99-BACC-D4FDA9029695}" presName="ChildText" presStyleLbl="revTx" presStyleIdx="1" presStyleCnt="3" custScaleX="436569" custLinFactNeighborX="81010" custLinFactNeighborY="31549">
        <dgm:presLayoutVars>
          <dgm:chMax val="0"/>
          <dgm:chPref val="0"/>
          <dgm:bulletEnabled val="1"/>
        </dgm:presLayoutVars>
      </dgm:prSet>
      <dgm:spPr/>
    </dgm:pt>
    <dgm:pt modelId="{90B3315F-4EDA-4F6C-8AF1-F98BCCFAF60F}" type="pres">
      <dgm:prSet presAssocID="{2802A32D-A597-4D02-AEA1-2E436FC98EC0}" presName="sibTrans" presStyleCnt="0"/>
      <dgm:spPr/>
    </dgm:pt>
    <dgm:pt modelId="{46877E6E-EA2A-4E6F-81F5-E0E76DF66F72}" type="pres">
      <dgm:prSet presAssocID="{0BF1582D-2D8D-48B3-B674-89953C567812}" presName="composite" presStyleCnt="0"/>
      <dgm:spPr/>
    </dgm:pt>
    <dgm:pt modelId="{B4EB45F5-484A-4727-B8FF-FC2FCD06A352}" type="pres">
      <dgm:prSet presAssocID="{0BF1582D-2D8D-48B3-B674-89953C567812}" presName="ParentText" presStyleLbl="node1" presStyleIdx="2" presStyleCnt="3" custLinFactNeighborX="-88089" custLinFactNeighborY="51459">
        <dgm:presLayoutVars>
          <dgm:chMax val="1"/>
          <dgm:chPref val="1"/>
          <dgm:bulletEnabled val="1"/>
        </dgm:presLayoutVars>
      </dgm:prSet>
      <dgm:spPr/>
    </dgm:pt>
    <dgm:pt modelId="{9D07EE2F-155D-47E6-8FF7-1D44DBDE2C8E}" type="pres">
      <dgm:prSet presAssocID="{0BF1582D-2D8D-48B3-B674-89953C567812}" presName="FinalChildText" presStyleLbl="revTx" presStyleIdx="2" presStyleCnt="3" custScaleX="313798" custLinFactNeighborX="-12320" custLinFactNeighborY="39445">
        <dgm:presLayoutVars>
          <dgm:chMax val="0"/>
          <dgm:chPref val="0"/>
          <dgm:bulletEnabled val="1"/>
        </dgm:presLayoutVars>
      </dgm:prSet>
      <dgm:spPr/>
    </dgm:pt>
  </dgm:ptLst>
  <dgm:cxnLst>
    <dgm:cxn modelId="{2AA0E909-70E3-46EF-A71D-993B2047FAF1}" type="presOf" srcId="{C45B4570-E4E5-49F9-B798-B8C3B9722B4D}" destId="{9D07EE2F-155D-47E6-8FF7-1D44DBDE2C8E}" srcOrd="0" destOrd="0" presId="urn:microsoft.com/office/officeart/2005/8/layout/StepDownProcess"/>
    <dgm:cxn modelId="{33348C1D-29D4-44DD-8C46-F75714900C69}" type="presOf" srcId="{245AD408-1010-4E47-BEDE-2F0A214F67AE}" destId="{ED2F86B4-04CE-4006-989A-E2654219EABD}" srcOrd="0" destOrd="1" presId="urn:microsoft.com/office/officeart/2005/8/layout/StepDownProcess"/>
    <dgm:cxn modelId="{809B4D39-D878-44C5-BC89-E0D6B1F42790}" type="presOf" srcId="{18E81743-A194-458D-BEFE-EB2E75ED0E78}" destId="{579BB020-0D6A-42B5-A218-50B412047093}" srcOrd="0" destOrd="0" presId="urn:microsoft.com/office/officeart/2005/8/layout/StepDownProcess"/>
    <dgm:cxn modelId="{980BD53C-9ECB-4165-AB8F-4CB8B126F040}" srcId="{4DC58942-F724-4E01-ABB9-5943422B6839}" destId="{89F60C78-D37E-4D6E-BCD1-D5556B80810A}" srcOrd="1" destOrd="0" parTransId="{D8370111-0780-4648-9B6F-7F87616CA28B}" sibTransId="{C017FEB3-D841-4387-AD1E-BC9133F5D312}"/>
    <dgm:cxn modelId="{90E9AB5B-4EE4-4F64-BE59-7BEA3616F865}" type="presOf" srcId="{71C82390-46B3-4D99-BACC-D4FDA9029695}" destId="{A1F0894D-CB82-4CEB-8271-56444635F206}" srcOrd="0" destOrd="0" presId="urn:microsoft.com/office/officeart/2005/8/layout/StepDownProcess"/>
    <dgm:cxn modelId="{F6E28861-309B-47EA-A1D3-0D200B3F2EB4}" srcId="{71C82390-46B3-4D99-BACC-D4FDA9029695}" destId="{39C9D41B-4DE8-44F9-8109-36137AEA49AA}" srcOrd="0" destOrd="0" parTransId="{D9A8F7A3-A4B4-409F-9A80-3B7249C46C75}" sibTransId="{FB423BA8-CDC5-4E7D-95FD-5B97362E655C}"/>
    <dgm:cxn modelId="{3AD03543-42B1-4259-BDA6-ED68DF26F576}" type="presOf" srcId="{0BF1582D-2D8D-48B3-B674-89953C567812}" destId="{B4EB45F5-484A-4727-B8FF-FC2FCD06A352}" srcOrd="0" destOrd="0" presId="urn:microsoft.com/office/officeart/2005/8/layout/StepDownProcess"/>
    <dgm:cxn modelId="{F1B32549-3D57-4564-9774-315DA11B3835}" type="presOf" srcId="{39C9D41B-4DE8-44F9-8109-36137AEA49AA}" destId="{ED2F86B4-04CE-4006-989A-E2654219EABD}" srcOrd="0" destOrd="0" presId="urn:microsoft.com/office/officeart/2005/8/layout/StepDownProcess"/>
    <dgm:cxn modelId="{D61E856D-2A19-495E-A8ED-38398F00E357}" srcId="{7A87B02F-1709-4F55-B199-B13EC20F0116}" destId="{71C82390-46B3-4D99-BACC-D4FDA9029695}" srcOrd="1" destOrd="0" parTransId="{7F3269B2-16C3-49BD-9787-05616DD643A0}" sibTransId="{2802A32D-A597-4D02-AEA1-2E436FC98EC0}"/>
    <dgm:cxn modelId="{BF6A7C77-9FAE-4589-91D5-DC26BA98E18E}" srcId="{7A87B02F-1709-4F55-B199-B13EC20F0116}" destId="{4DC58942-F724-4E01-ABB9-5943422B6839}" srcOrd="0" destOrd="0" parTransId="{E6D073E6-EBC2-4C5B-9A90-8EE42526A887}" sibTransId="{769F14E9-7D44-43BB-926C-8947FE4923BC}"/>
    <dgm:cxn modelId="{548F2095-2936-46AE-99AF-B37D24FD386E}" type="presOf" srcId="{89F60C78-D37E-4D6E-BCD1-D5556B80810A}" destId="{579BB020-0D6A-42B5-A218-50B412047093}" srcOrd="0" destOrd="1" presId="urn:microsoft.com/office/officeart/2005/8/layout/StepDownProcess"/>
    <dgm:cxn modelId="{B1C683B1-435D-4E0A-99DC-10E6491B8830}" type="presOf" srcId="{4DC58942-F724-4E01-ABB9-5943422B6839}" destId="{E9461A5C-0E0F-4710-A9E0-6A06FA6920AD}" srcOrd="0" destOrd="0" presId="urn:microsoft.com/office/officeart/2005/8/layout/StepDownProcess"/>
    <dgm:cxn modelId="{FE9882B9-06C6-4BC1-85A5-238704D8F8EC}" srcId="{4DC58942-F724-4E01-ABB9-5943422B6839}" destId="{18E81743-A194-458D-BEFE-EB2E75ED0E78}" srcOrd="0" destOrd="0" parTransId="{06ECE683-2E70-4FB4-B58D-FEDECA50E04E}" sibTransId="{BF48A14A-C8C1-4140-8563-CA1BFD59D411}"/>
    <dgm:cxn modelId="{4A0999CC-4451-4C0A-A720-D112C32E1548}" srcId="{0BF1582D-2D8D-48B3-B674-89953C567812}" destId="{C45B4570-E4E5-49F9-B798-B8C3B9722B4D}" srcOrd="0" destOrd="0" parTransId="{B8BBA87C-61B2-4185-98D6-F67B78632EE8}" sibTransId="{C3F7ADF6-59C5-4087-A2C5-6857D03CF778}"/>
    <dgm:cxn modelId="{DA4FBAD2-5800-43F0-8B69-348B11F565DF}" type="presOf" srcId="{7A87B02F-1709-4F55-B199-B13EC20F0116}" destId="{DE6D67B5-6944-4E3A-8B2E-DEB325B329EA}" srcOrd="0" destOrd="0" presId="urn:microsoft.com/office/officeart/2005/8/layout/StepDownProcess"/>
    <dgm:cxn modelId="{CA9702D4-9D49-4BAF-B4F9-1F4EE3EC59F1}" srcId="{7A87B02F-1709-4F55-B199-B13EC20F0116}" destId="{0BF1582D-2D8D-48B3-B674-89953C567812}" srcOrd="2" destOrd="0" parTransId="{F745DA7B-DCB6-435C-AE69-39AA99F29F70}" sibTransId="{C32DCAAF-20CE-411A-BD30-955C78755B29}"/>
    <dgm:cxn modelId="{792611EF-6811-4C15-A9B7-FD828F67C05D}" srcId="{71C82390-46B3-4D99-BACC-D4FDA9029695}" destId="{245AD408-1010-4E47-BEDE-2F0A214F67AE}" srcOrd="1" destOrd="0" parTransId="{C3B9ECED-085F-4314-BAEC-D18BC90132E2}" sibTransId="{6E5842C7-149F-4989-B68B-CA50E8720EFD}"/>
    <dgm:cxn modelId="{13AFA835-C31F-446D-A789-70289D6071E5}" type="presParOf" srcId="{DE6D67B5-6944-4E3A-8B2E-DEB325B329EA}" destId="{7A0AD328-05ED-444A-AFED-16174734AAE3}" srcOrd="0" destOrd="0" presId="urn:microsoft.com/office/officeart/2005/8/layout/StepDownProcess"/>
    <dgm:cxn modelId="{55A8C9F2-1D3E-4A31-A6FC-E455BAEE1509}" type="presParOf" srcId="{7A0AD328-05ED-444A-AFED-16174734AAE3}" destId="{CC1E56EF-9943-4969-A679-F8BD9D68DADE}" srcOrd="0" destOrd="0" presId="urn:microsoft.com/office/officeart/2005/8/layout/StepDownProcess"/>
    <dgm:cxn modelId="{E4B92EEE-595A-4918-BEF5-5CC940AB5E6D}" type="presParOf" srcId="{7A0AD328-05ED-444A-AFED-16174734AAE3}" destId="{E9461A5C-0E0F-4710-A9E0-6A06FA6920AD}" srcOrd="1" destOrd="0" presId="urn:microsoft.com/office/officeart/2005/8/layout/StepDownProcess"/>
    <dgm:cxn modelId="{3CB11CDF-2D95-4257-B585-061F8C3C9D08}" type="presParOf" srcId="{7A0AD328-05ED-444A-AFED-16174734AAE3}" destId="{579BB020-0D6A-42B5-A218-50B412047093}" srcOrd="2" destOrd="0" presId="urn:microsoft.com/office/officeart/2005/8/layout/StepDownProcess"/>
    <dgm:cxn modelId="{6ABB4549-E922-49AC-AECA-23E51C79B437}" type="presParOf" srcId="{DE6D67B5-6944-4E3A-8B2E-DEB325B329EA}" destId="{E1E9FC21-09BC-41CB-B9B3-5A3D80CCBD2D}" srcOrd="1" destOrd="0" presId="urn:microsoft.com/office/officeart/2005/8/layout/StepDownProcess"/>
    <dgm:cxn modelId="{DECE2EA7-1854-4BDC-AF6A-9FB91B3F00D9}" type="presParOf" srcId="{DE6D67B5-6944-4E3A-8B2E-DEB325B329EA}" destId="{D470B0BA-D055-47B8-BDD4-753A0E2886AB}" srcOrd="2" destOrd="0" presId="urn:microsoft.com/office/officeart/2005/8/layout/StepDownProcess"/>
    <dgm:cxn modelId="{641E70A8-84E7-4E56-BEC9-38BADE1F9298}" type="presParOf" srcId="{D470B0BA-D055-47B8-BDD4-753A0E2886AB}" destId="{8DE70782-7E72-4651-8D82-2187D42B8C51}" srcOrd="0" destOrd="0" presId="urn:microsoft.com/office/officeart/2005/8/layout/StepDownProcess"/>
    <dgm:cxn modelId="{4347FB67-2753-4658-94C8-4F944667717B}" type="presParOf" srcId="{D470B0BA-D055-47B8-BDD4-753A0E2886AB}" destId="{A1F0894D-CB82-4CEB-8271-56444635F206}" srcOrd="1" destOrd="0" presId="urn:microsoft.com/office/officeart/2005/8/layout/StepDownProcess"/>
    <dgm:cxn modelId="{48381287-E9A9-4305-80F3-B35D4C6757A8}" type="presParOf" srcId="{D470B0BA-D055-47B8-BDD4-753A0E2886AB}" destId="{ED2F86B4-04CE-4006-989A-E2654219EABD}" srcOrd="2" destOrd="0" presId="urn:microsoft.com/office/officeart/2005/8/layout/StepDownProcess"/>
    <dgm:cxn modelId="{C9FF724C-A935-4C7B-B379-78BE0F5C8FD9}" type="presParOf" srcId="{DE6D67B5-6944-4E3A-8B2E-DEB325B329EA}" destId="{90B3315F-4EDA-4F6C-8AF1-F98BCCFAF60F}" srcOrd="3" destOrd="0" presId="urn:microsoft.com/office/officeart/2005/8/layout/StepDownProcess"/>
    <dgm:cxn modelId="{92A91654-B68D-4DA9-B882-25387EBAE4BF}" type="presParOf" srcId="{DE6D67B5-6944-4E3A-8B2E-DEB325B329EA}" destId="{46877E6E-EA2A-4E6F-81F5-E0E76DF66F72}" srcOrd="4" destOrd="0" presId="urn:microsoft.com/office/officeart/2005/8/layout/StepDownProcess"/>
    <dgm:cxn modelId="{E38FA62C-54DF-4908-8FE1-0D41724FCF2A}" type="presParOf" srcId="{46877E6E-EA2A-4E6F-81F5-E0E76DF66F72}" destId="{B4EB45F5-484A-4727-B8FF-FC2FCD06A352}" srcOrd="0" destOrd="0" presId="urn:microsoft.com/office/officeart/2005/8/layout/StepDownProcess"/>
    <dgm:cxn modelId="{EC0DA191-B231-40B7-81DD-BCEB0F287E52}" type="presParOf" srcId="{46877E6E-EA2A-4E6F-81F5-E0E76DF66F72}" destId="{9D07EE2F-155D-47E6-8FF7-1D44DBDE2C8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747F2-262C-418A-BF3C-504CB21F73E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E3A3ECD0-B539-45C8-AA2E-DAF1106AB9DD}">
      <dgm:prSet phldrT="[文本]"/>
      <dgm:spPr/>
      <dgm:t>
        <a:bodyPr/>
        <a:lstStyle/>
        <a:p>
          <a:r>
            <a:rPr lang="zh-CN" dirty="0"/>
            <a:t>具体，即指标名称要简洁明确，避免歧义</a:t>
          </a:r>
          <a:endParaRPr lang="zh-CN" altLang="en-US" dirty="0"/>
        </a:p>
      </dgm:t>
    </dgm:pt>
    <dgm:pt modelId="{50B3C8DA-3A39-4789-A57E-3ECC0AFEDBA6}" type="parTrans" cxnId="{D617B48C-69A3-4860-9B36-971A923C7811}">
      <dgm:prSet/>
      <dgm:spPr/>
      <dgm:t>
        <a:bodyPr/>
        <a:lstStyle/>
        <a:p>
          <a:endParaRPr lang="zh-CN" altLang="en-US"/>
        </a:p>
      </dgm:t>
    </dgm:pt>
    <dgm:pt modelId="{EDC7728E-0FED-4161-8F50-CB70A611ABB2}" type="sibTrans" cxnId="{D617B48C-69A3-4860-9B36-971A923C7811}">
      <dgm:prSet/>
      <dgm:spPr/>
      <dgm:t>
        <a:bodyPr/>
        <a:lstStyle/>
        <a:p>
          <a:endParaRPr lang="zh-CN" altLang="en-US"/>
        </a:p>
      </dgm:t>
    </dgm:pt>
    <dgm:pt modelId="{7F5C4A91-007F-4551-85CB-906C4ADA95AC}">
      <dgm:prSet phldrT="[文本]"/>
      <dgm:spPr/>
      <dgm:t>
        <a:bodyPr/>
        <a:lstStyle/>
        <a:p>
          <a:r>
            <a:rPr lang="zh-CN" dirty="0"/>
            <a:t>可衡量，即指标有可进行衡量与分析的评价基准</a:t>
          </a:r>
          <a:endParaRPr lang="zh-CN" altLang="en-US" dirty="0"/>
        </a:p>
      </dgm:t>
    </dgm:pt>
    <dgm:pt modelId="{471B753A-8B1A-4079-B2E2-4F7AAB243819}" type="parTrans" cxnId="{7F140E30-94F0-4534-97B7-91231E720995}">
      <dgm:prSet/>
      <dgm:spPr/>
      <dgm:t>
        <a:bodyPr/>
        <a:lstStyle/>
        <a:p>
          <a:endParaRPr lang="zh-CN" altLang="en-US"/>
        </a:p>
      </dgm:t>
    </dgm:pt>
    <dgm:pt modelId="{DDC6FA00-47DD-4FBC-9FF4-8B5B41FE2D40}" type="sibTrans" cxnId="{7F140E30-94F0-4534-97B7-91231E720995}">
      <dgm:prSet/>
      <dgm:spPr/>
      <dgm:t>
        <a:bodyPr/>
        <a:lstStyle/>
        <a:p>
          <a:endParaRPr lang="zh-CN" altLang="en-US"/>
        </a:p>
      </dgm:t>
    </dgm:pt>
    <dgm:pt modelId="{DDA8DFCE-CC98-4EF8-B1D1-67C6C7337CC6}">
      <dgm:prSet phldrT="[文本]"/>
      <dgm:spPr/>
      <dgm:t>
        <a:bodyPr/>
        <a:lstStyle/>
        <a:p>
          <a:r>
            <a:rPr lang="zh-CN" dirty="0"/>
            <a:t>可考核，即项目应设置相应的绩效指标考核办法</a:t>
          </a:r>
          <a:endParaRPr lang="zh-CN" altLang="en-US" dirty="0"/>
        </a:p>
      </dgm:t>
    </dgm:pt>
    <dgm:pt modelId="{DA2C6580-A325-41AC-B311-2F5C9027FF97}" type="parTrans" cxnId="{8798BD56-F36E-45F5-BCFB-501BDCC1BC23}">
      <dgm:prSet/>
      <dgm:spPr/>
      <dgm:t>
        <a:bodyPr/>
        <a:lstStyle/>
        <a:p>
          <a:endParaRPr lang="zh-CN" altLang="en-US"/>
        </a:p>
      </dgm:t>
    </dgm:pt>
    <dgm:pt modelId="{98400E8F-5BDA-4953-8680-06B0470FE11E}" type="sibTrans" cxnId="{8798BD56-F36E-45F5-BCFB-501BDCC1BC23}">
      <dgm:prSet/>
      <dgm:spPr/>
      <dgm:t>
        <a:bodyPr/>
        <a:lstStyle/>
        <a:p>
          <a:endParaRPr lang="zh-CN" altLang="en-US"/>
        </a:p>
      </dgm:t>
    </dgm:pt>
    <dgm:pt modelId="{ACEA055A-AAAD-433A-96AB-74777934D5A8}">
      <dgm:prSet/>
      <dgm:spPr/>
      <dgm:t>
        <a:bodyPr/>
        <a:lstStyle/>
        <a:p>
          <a:r>
            <a:rPr lang="zh-CN" dirty="0"/>
            <a:t>相关，即指标能够为项目决策与管理提供某方面有用信息</a:t>
          </a:r>
          <a:endParaRPr lang="zh-CN" altLang="en-US" dirty="0"/>
        </a:p>
      </dgm:t>
    </dgm:pt>
    <dgm:pt modelId="{E1E9D561-E7C1-4DC0-8E72-49C1C2201004}" type="parTrans" cxnId="{9F6DA432-F9B4-451E-8464-C38634A1FF13}">
      <dgm:prSet/>
      <dgm:spPr/>
      <dgm:t>
        <a:bodyPr/>
        <a:lstStyle/>
        <a:p>
          <a:endParaRPr lang="zh-CN" altLang="en-US"/>
        </a:p>
      </dgm:t>
    </dgm:pt>
    <dgm:pt modelId="{54B0D209-26E6-4A82-AD16-DA307EEE09C2}" type="sibTrans" cxnId="{9F6DA432-F9B4-451E-8464-C38634A1FF13}">
      <dgm:prSet/>
      <dgm:spPr/>
      <dgm:t>
        <a:bodyPr/>
        <a:lstStyle/>
        <a:p>
          <a:endParaRPr lang="zh-CN" altLang="en-US"/>
        </a:p>
      </dgm:t>
    </dgm:pt>
    <dgm:pt modelId="{071FBDE3-6ED3-464C-AB08-ABB764E3F08C}">
      <dgm:prSet/>
      <dgm:spPr/>
      <dgm:t>
        <a:bodyPr/>
        <a:lstStyle/>
        <a:p>
          <a:r>
            <a:rPr lang="zh-CN" dirty="0"/>
            <a:t>时限，即指标有明确的时间界限</a:t>
          </a:r>
          <a:endParaRPr lang="zh-CN" altLang="en-US" dirty="0"/>
        </a:p>
      </dgm:t>
    </dgm:pt>
    <dgm:pt modelId="{6068DBAC-2CE8-4FA5-B696-DF0F100895FA}" type="parTrans" cxnId="{AF5FB862-BD41-4C64-B953-B1331CF5FE31}">
      <dgm:prSet/>
      <dgm:spPr/>
      <dgm:t>
        <a:bodyPr/>
        <a:lstStyle/>
        <a:p>
          <a:endParaRPr lang="zh-CN" altLang="en-US"/>
        </a:p>
      </dgm:t>
    </dgm:pt>
    <dgm:pt modelId="{C69EB712-083A-4DDA-ADF8-8BC4854204DD}" type="sibTrans" cxnId="{AF5FB862-BD41-4C64-B953-B1331CF5FE31}">
      <dgm:prSet/>
      <dgm:spPr/>
      <dgm:t>
        <a:bodyPr/>
        <a:lstStyle/>
        <a:p>
          <a:endParaRPr lang="zh-CN" altLang="en-US"/>
        </a:p>
      </dgm:t>
    </dgm:pt>
    <dgm:pt modelId="{9FA2F507-152D-46C1-BDEB-F50DD4B0A761}" type="pres">
      <dgm:prSet presAssocID="{0F4747F2-262C-418A-BF3C-504CB21F73E4}" presName="Name0" presStyleCnt="0">
        <dgm:presLayoutVars>
          <dgm:chMax val="7"/>
          <dgm:chPref val="7"/>
          <dgm:dir/>
        </dgm:presLayoutVars>
      </dgm:prSet>
      <dgm:spPr/>
    </dgm:pt>
    <dgm:pt modelId="{2977CEDD-779B-420D-9156-C9F2F8B6563F}" type="pres">
      <dgm:prSet presAssocID="{0F4747F2-262C-418A-BF3C-504CB21F73E4}" presName="Name1" presStyleCnt="0"/>
      <dgm:spPr/>
    </dgm:pt>
    <dgm:pt modelId="{9C0EF95C-54F3-4277-8D3D-83AA31FA69F1}" type="pres">
      <dgm:prSet presAssocID="{0F4747F2-262C-418A-BF3C-504CB21F73E4}" presName="cycle" presStyleCnt="0"/>
      <dgm:spPr/>
    </dgm:pt>
    <dgm:pt modelId="{FDF37843-F64C-4C1B-B926-99D2E9BA1A74}" type="pres">
      <dgm:prSet presAssocID="{0F4747F2-262C-418A-BF3C-504CB21F73E4}" presName="srcNode" presStyleLbl="node1" presStyleIdx="0" presStyleCnt="5"/>
      <dgm:spPr/>
    </dgm:pt>
    <dgm:pt modelId="{E67AAD04-12F0-437A-A9C1-9573E6392DE2}" type="pres">
      <dgm:prSet presAssocID="{0F4747F2-262C-418A-BF3C-504CB21F73E4}" presName="conn" presStyleLbl="parChTrans1D2" presStyleIdx="0" presStyleCnt="1"/>
      <dgm:spPr/>
    </dgm:pt>
    <dgm:pt modelId="{A36A956F-7F7F-480D-88D5-77AAB6E1D9B8}" type="pres">
      <dgm:prSet presAssocID="{0F4747F2-262C-418A-BF3C-504CB21F73E4}" presName="extraNode" presStyleLbl="node1" presStyleIdx="0" presStyleCnt="5"/>
      <dgm:spPr/>
    </dgm:pt>
    <dgm:pt modelId="{62559353-33C8-44FC-8E96-206DC2C20B1F}" type="pres">
      <dgm:prSet presAssocID="{0F4747F2-262C-418A-BF3C-504CB21F73E4}" presName="dstNode" presStyleLbl="node1" presStyleIdx="0" presStyleCnt="5"/>
      <dgm:spPr/>
    </dgm:pt>
    <dgm:pt modelId="{95E23410-8B2C-4E2A-B905-FD46960C5F11}" type="pres">
      <dgm:prSet presAssocID="{E3A3ECD0-B539-45C8-AA2E-DAF1106AB9DD}" presName="text_1" presStyleLbl="node1" presStyleIdx="0" presStyleCnt="5">
        <dgm:presLayoutVars>
          <dgm:bulletEnabled val="1"/>
        </dgm:presLayoutVars>
      </dgm:prSet>
      <dgm:spPr/>
    </dgm:pt>
    <dgm:pt modelId="{E7F09B02-FD19-46E1-A33F-7071FB0FC3FC}" type="pres">
      <dgm:prSet presAssocID="{E3A3ECD0-B539-45C8-AA2E-DAF1106AB9DD}" presName="accent_1" presStyleCnt="0"/>
      <dgm:spPr/>
    </dgm:pt>
    <dgm:pt modelId="{5152FECD-40B3-44AD-82D0-878BBF774E85}" type="pres">
      <dgm:prSet presAssocID="{E3A3ECD0-B539-45C8-AA2E-DAF1106AB9DD}" presName="accentRepeatNode" presStyleLbl="solidFgAcc1" presStyleIdx="0" presStyleCnt="5"/>
      <dgm:spPr/>
    </dgm:pt>
    <dgm:pt modelId="{969A5D7A-9836-46DA-B1E2-E8CAFC03DD7E}" type="pres">
      <dgm:prSet presAssocID="{7F5C4A91-007F-4551-85CB-906C4ADA95AC}" presName="text_2" presStyleLbl="node1" presStyleIdx="1" presStyleCnt="5">
        <dgm:presLayoutVars>
          <dgm:bulletEnabled val="1"/>
        </dgm:presLayoutVars>
      </dgm:prSet>
      <dgm:spPr/>
    </dgm:pt>
    <dgm:pt modelId="{00008E35-F8E3-4BB6-BC66-C23BE122456B}" type="pres">
      <dgm:prSet presAssocID="{7F5C4A91-007F-4551-85CB-906C4ADA95AC}" presName="accent_2" presStyleCnt="0"/>
      <dgm:spPr/>
    </dgm:pt>
    <dgm:pt modelId="{BD7AF6B1-FB38-4521-8C7F-C90FD97681C6}" type="pres">
      <dgm:prSet presAssocID="{7F5C4A91-007F-4551-85CB-906C4ADA95AC}" presName="accentRepeatNode" presStyleLbl="solidFgAcc1" presStyleIdx="1" presStyleCnt="5"/>
      <dgm:spPr/>
    </dgm:pt>
    <dgm:pt modelId="{B943E908-9BA1-4810-A377-6CFCB479A211}" type="pres">
      <dgm:prSet presAssocID="{DDA8DFCE-CC98-4EF8-B1D1-67C6C7337CC6}" presName="text_3" presStyleLbl="node1" presStyleIdx="2" presStyleCnt="5">
        <dgm:presLayoutVars>
          <dgm:bulletEnabled val="1"/>
        </dgm:presLayoutVars>
      </dgm:prSet>
      <dgm:spPr/>
    </dgm:pt>
    <dgm:pt modelId="{0E394836-1A6B-4CA0-92B3-3DBD11439B64}" type="pres">
      <dgm:prSet presAssocID="{DDA8DFCE-CC98-4EF8-B1D1-67C6C7337CC6}" presName="accent_3" presStyleCnt="0"/>
      <dgm:spPr/>
    </dgm:pt>
    <dgm:pt modelId="{2C92DC16-712F-44F1-AC39-F3D693E29D9A}" type="pres">
      <dgm:prSet presAssocID="{DDA8DFCE-CC98-4EF8-B1D1-67C6C7337CC6}" presName="accentRepeatNode" presStyleLbl="solidFgAcc1" presStyleIdx="2" presStyleCnt="5"/>
      <dgm:spPr/>
    </dgm:pt>
    <dgm:pt modelId="{01BA27BB-F175-4E5E-A2A2-BEB958D2F24F}" type="pres">
      <dgm:prSet presAssocID="{ACEA055A-AAAD-433A-96AB-74777934D5A8}" presName="text_4" presStyleLbl="node1" presStyleIdx="3" presStyleCnt="5">
        <dgm:presLayoutVars>
          <dgm:bulletEnabled val="1"/>
        </dgm:presLayoutVars>
      </dgm:prSet>
      <dgm:spPr/>
    </dgm:pt>
    <dgm:pt modelId="{B10789DF-695F-4E7A-A548-EE3CC9F9D279}" type="pres">
      <dgm:prSet presAssocID="{ACEA055A-AAAD-433A-96AB-74777934D5A8}" presName="accent_4" presStyleCnt="0"/>
      <dgm:spPr/>
    </dgm:pt>
    <dgm:pt modelId="{A4D2DCA5-B4AA-4CAE-8E4A-15D3F9B4005D}" type="pres">
      <dgm:prSet presAssocID="{ACEA055A-AAAD-433A-96AB-74777934D5A8}" presName="accentRepeatNode" presStyleLbl="solidFgAcc1" presStyleIdx="3" presStyleCnt="5"/>
      <dgm:spPr/>
    </dgm:pt>
    <dgm:pt modelId="{A1EBEE68-AC86-4590-96BA-FBB235087DD3}" type="pres">
      <dgm:prSet presAssocID="{071FBDE3-6ED3-464C-AB08-ABB764E3F08C}" presName="text_5" presStyleLbl="node1" presStyleIdx="4" presStyleCnt="5">
        <dgm:presLayoutVars>
          <dgm:bulletEnabled val="1"/>
        </dgm:presLayoutVars>
      </dgm:prSet>
      <dgm:spPr/>
    </dgm:pt>
    <dgm:pt modelId="{29C340BF-C669-4283-8EA2-ABED4F8A4B0E}" type="pres">
      <dgm:prSet presAssocID="{071FBDE3-6ED3-464C-AB08-ABB764E3F08C}" presName="accent_5" presStyleCnt="0"/>
      <dgm:spPr/>
    </dgm:pt>
    <dgm:pt modelId="{E509AB2D-85D2-4A99-875C-35D287659262}" type="pres">
      <dgm:prSet presAssocID="{071FBDE3-6ED3-464C-AB08-ABB764E3F08C}" presName="accentRepeatNode" presStyleLbl="solidFgAcc1" presStyleIdx="4" presStyleCnt="5"/>
      <dgm:spPr/>
    </dgm:pt>
  </dgm:ptLst>
  <dgm:cxnLst>
    <dgm:cxn modelId="{9C04A61F-1640-44D9-A2DF-379A8FAF807B}" type="presOf" srcId="{E3A3ECD0-B539-45C8-AA2E-DAF1106AB9DD}" destId="{95E23410-8B2C-4E2A-B905-FD46960C5F11}" srcOrd="0" destOrd="0" presId="urn:microsoft.com/office/officeart/2008/layout/VerticalCurvedList"/>
    <dgm:cxn modelId="{B44E9E21-531A-494E-893A-A5121DA0157D}" type="presOf" srcId="{EDC7728E-0FED-4161-8F50-CB70A611ABB2}" destId="{E67AAD04-12F0-437A-A9C1-9573E6392DE2}" srcOrd="0" destOrd="0" presId="urn:microsoft.com/office/officeart/2008/layout/VerticalCurvedList"/>
    <dgm:cxn modelId="{5241742A-5390-4A37-B244-3212AD8934D9}" type="presOf" srcId="{7F5C4A91-007F-4551-85CB-906C4ADA95AC}" destId="{969A5D7A-9836-46DA-B1E2-E8CAFC03DD7E}" srcOrd="0" destOrd="0" presId="urn:microsoft.com/office/officeart/2008/layout/VerticalCurvedList"/>
    <dgm:cxn modelId="{7F140E30-94F0-4534-97B7-91231E720995}" srcId="{0F4747F2-262C-418A-BF3C-504CB21F73E4}" destId="{7F5C4A91-007F-4551-85CB-906C4ADA95AC}" srcOrd="1" destOrd="0" parTransId="{471B753A-8B1A-4079-B2E2-4F7AAB243819}" sibTransId="{DDC6FA00-47DD-4FBC-9FF4-8B5B41FE2D40}"/>
    <dgm:cxn modelId="{9F6DA432-F9B4-451E-8464-C38634A1FF13}" srcId="{0F4747F2-262C-418A-BF3C-504CB21F73E4}" destId="{ACEA055A-AAAD-433A-96AB-74777934D5A8}" srcOrd="3" destOrd="0" parTransId="{E1E9D561-E7C1-4DC0-8E72-49C1C2201004}" sibTransId="{54B0D209-26E6-4A82-AD16-DA307EEE09C2}"/>
    <dgm:cxn modelId="{AF5FB862-BD41-4C64-B953-B1331CF5FE31}" srcId="{0F4747F2-262C-418A-BF3C-504CB21F73E4}" destId="{071FBDE3-6ED3-464C-AB08-ABB764E3F08C}" srcOrd="4" destOrd="0" parTransId="{6068DBAC-2CE8-4FA5-B696-DF0F100895FA}" sibTransId="{C69EB712-083A-4DDA-ADF8-8BC4854204DD}"/>
    <dgm:cxn modelId="{3F8E4163-FACE-438F-B441-C4820543257C}" type="presOf" srcId="{071FBDE3-6ED3-464C-AB08-ABB764E3F08C}" destId="{A1EBEE68-AC86-4590-96BA-FBB235087DD3}" srcOrd="0" destOrd="0" presId="urn:microsoft.com/office/officeart/2008/layout/VerticalCurvedList"/>
    <dgm:cxn modelId="{B4F81548-CC51-4CFC-9EDF-1CD2D0D64E0F}" type="presOf" srcId="{0F4747F2-262C-418A-BF3C-504CB21F73E4}" destId="{9FA2F507-152D-46C1-BDEB-F50DD4B0A761}" srcOrd="0" destOrd="0" presId="urn:microsoft.com/office/officeart/2008/layout/VerticalCurvedList"/>
    <dgm:cxn modelId="{8798BD56-F36E-45F5-BCFB-501BDCC1BC23}" srcId="{0F4747F2-262C-418A-BF3C-504CB21F73E4}" destId="{DDA8DFCE-CC98-4EF8-B1D1-67C6C7337CC6}" srcOrd="2" destOrd="0" parTransId="{DA2C6580-A325-41AC-B311-2F5C9027FF97}" sibTransId="{98400E8F-5BDA-4953-8680-06B0470FE11E}"/>
    <dgm:cxn modelId="{D617B48C-69A3-4860-9B36-971A923C7811}" srcId="{0F4747F2-262C-418A-BF3C-504CB21F73E4}" destId="{E3A3ECD0-B539-45C8-AA2E-DAF1106AB9DD}" srcOrd="0" destOrd="0" parTransId="{50B3C8DA-3A39-4789-A57E-3ECC0AFEDBA6}" sibTransId="{EDC7728E-0FED-4161-8F50-CB70A611ABB2}"/>
    <dgm:cxn modelId="{84FD7BA7-BA0A-472C-B35A-66A1D9393078}" type="presOf" srcId="{ACEA055A-AAAD-433A-96AB-74777934D5A8}" destId="{01BA27BB-F175-4E5E-A2A2-BEB958D2F24F}" srcOrd="0" destOrd="0" presId="urn:microsoft.com/office/officeart/2008/layout/VerticalCurvedList"/>
    <dgm:cxn modelId="{F5B516C2-D974-4BC4-9AAF-0BBDE4826838}" type="presOf" srcId="{DDA8DFCE-CC98-4EF8-B1D1-67C6C7337CC6}" destId="{B943E908-9BA1-4810-A377-6CFCB479A211}" srcOrd="0" destOrd="0" presId="urn:microsoft.com/office/officeart/2008/layout/VerticalCurvedList"/>
    <dgm:cxn modelId="{BE491063-216B-4335-B242-033FB413EA83}" type="presParOf" srcId="{9FA2F507-152D-46C1-BDEB-F50DD4B0A761}" destId="{2977CEDD-779B-420D-9156-C9F2F8B6563F}" srcOrd="0" destOrd="0" presId="urn:microsoft.com/office/officeart/2008/layout/VerticalCurvedList"/>
    <dgm:cxn modelId="{3798D2BC-DAD8-4DE1-ADBB-F54836B021F7}" type="presParOf" srcId="{2977CEDD-779B-420D-9156-C9F2F8B6563F}" destId="{9C0EF95C-54F3-4277-8D3D-83AA31FA69F1}" srcOrd="0" destOrd="0" presId="urn:microsoft.com/office/officeart/2008/layout/VerticalCurvedList"/>
    <dgm:cxn modelId="{A2D4ABD3-854C-4157-8414-52A01AFD1F80}" type="presParOf" srcId="{9C0EF95C-54F3-4277-8D3D-83AA31FA69F1}" destId="{FDF37843-F64C-4C1B-B926-99D2E9BA1A74}" srcOrd="0" destOrd="0" presId="urn:microsoft.com/office/officeart/2008/layout/VerticalCurvedList"/>
    <dgm:cxn modelId="{66C1C676-411A-423F-91DE-6CDD85A3F568}" type="presParOf" srcId="{9C0EF95C-54F3-4277-8D3D-83AA31FA69F1}" destId="{E67AAD04-12F0-437A-A9C1-9573E6392DE2}" srcOrd="1" destOrd="0" presId="urn:microsoft.com/office/officeart/2008/layout/VerticalCurvedList"/>
    <dgm:cxn modelId="{FD668C61-E177-4C1E-A5E3-06004AA8D373}" type="presParOf" srcId="{9C0EF95C-54F3-4277-8D3D-83AA31FA69F1}" destId="{A36A956F-7F7F-480D-88D5-77AAB6E1D9B8}" srcOrd="2" destOrd="0" presId="urn:microsoft.com/office/officeart/2008/layout/VerticalCurvedList"/>
    <dgm:cxn modelId="{4ABCF8E0-D767-4F4E-9773-662AB46B51F8}" type="presParOf" srcId="{9C0EF95C-54F3-4277-8D3D-83AA31FA69F1}" destId="{62559353-33C8-44FC-8E96-206DC2C20B1F}" srcOrd="3" destOrd="0" presId="urn:microsoft.com/office/officeart/2008/layout/VerticalCurvedList"/>
    <dgm:cxn modelId="{D0ACA6CB-9A20-41C0-8179-DBD081BBB521}" type="presParOf" srcId="{2977CEDD-779B-420D-9156-C9F2F8B6563F}" destId="{95E23410-8B2C-4E2A-B905-FD46960C5F11}" srcOrd="1" destOrd="0" presId="urn:microsoft.com/office/officeart/2008/layout/VerticalCurvedList"/>
    <dgm:cxn modelId="{2D339549-6DC4-4C31-8AA7-46CD11472F1C}" type="presParOf" srcId="{2977CEDD-779B-420D-9156-C9F2F8B6563F}" destId="{E7F09B02-FD19-46E1-A33F-7071FB0FC3FC}" srcOrd="2" destOrd="0" presId="urn:microsoft.com/office/officeart/2008/layout/VerticalCurvedList"/>
    <dgm:cxn modelId="{5E989508-BABD-4DDF-8EDB-1CB3483D15DA}" type="presParOf" srcId="{E7F09B02-FD19-46E1-A33F-7071FB0FC3FC}" destId="{5152FECD-40B3-44AD-82D0-878BBF774E85}" srcOrd="0" destOrd="0" presId="urn:microsoft.com/office/officeart/2008/layout/VerticalCurvedList"/>
    <dgm:cxn modelId="{1A757A37-1331-48C7-83EE-20E058A43B3B}" type="presParOf" srcId="{2977CEDD-779B-420D-9156-C9F2F8B6563F}" destId="{969A5D7A-9836-46DA-B1E2-E8CAFC03DD7E}" srcOrd="3" destOrd="0" presId="urn:microsoft.com/office/officeart/2008/layout/VerticalCurvedList"/>
    <dgm:cxn modelId="{36B50D92-A95A-4A58-BACB-44518166F4EF}" type="presParOf" srcId="{2977CEDD-779B-420D-9156-C9F2F8B6563F}" destId="{00008E35-F8E3-4BB6-BC66-C23BE122456B}" srcOrd="4" destOrd="0" presId="urn:microsoft.com/office/officeart/2008/layout/VerticalCurvedList"/>
    <dgm:cxn modelId="{5F86E7AA-4853-4034-A575-6D98E88C4444}" type="presParOf" srcId="{00008E35-F8E3-4BB6-BC66-C23BE122456B}" destId="{BD7AF6B1-FB38-4521-8C7F-C90FD97681C6}" srcOrd="0" destOrd="0" presId="urn:microsoft.com/office/officeart/2008/layout/VerticalCurvedList"/>
    <dgm:cxn modelId="{9BA4E56A-2A6B-4FB0-9770-AC76B6BCED8F}" type="presParOf" srcId="{2977CEDD-779B-420D-9156-C9F2F8B6563F}" destId="{B943E908-9BA1-4810-A377-6CFCB479A211}" srcOrd="5" destOrd="0" presId="urn:microsoft.com/office/officeart/2008/layout/VerticalCurvedList"/>
    <dgm:cxn modelId="{D998BD91-3818-42F4-B812-88FEB837EED8}" type="presParOf" srcId="{2977CEDD-779B-420D-9156-C9F2F8B6563F}" destId="{0E394836-1A6B-4CA0-92B3-3DBD11439B64}" srcOrd="6" destOrd="0" presId="urn:microsoft.com/office/officeart/2008/layout/VerticalCurvedList"/>
    <dgm:cxn modelId="{AC1235C7-665E-4921-AEC7-7253CF493DC6}" type="presParOf" srcId="{0E394836-1A6B-4CA0-92B3-3DBD11439B64}" destId="{2C92DC16-712F-44F1-AC39-F3D693E29D9A}" srcOrd="0" destOrd="0" presId="urn:microsoft.com/office/officeart/2008/layout/VerticalCurvedList"/>
    <dgm:cxn modelId="{59F39D04-30D2-49AC-ABFF-FE527AA8515D}" type="presParOf" srcId="{2977CEDD-779B-420D-9156-C9F2F8B6563F}" destId="{01BA27BB-F175-4E5E-A2A2-BEB958D2F24F}" srcOrd="7" destOrd="0" presId="urn:microsoft.com/office/officeart/2008/layout/VerticalCurvedList"/>
    <dgm:cxn modelId="{93BF7AFB-961F-4718-961E-50B183A420F7}" type="presParOf" srcId="{2977CEDD-779B-420D-9156-C9F2F8B6563F}" destId="{B10789DF-695F-4E7A-A548-EE3CC9F9D279}" srcOrd="8" destOrd="0" presId="urn:microsoft.com/office/officeart/2008/layout/VerticalCurvedList"/>
    <dgm:cxn modelId="{77B78F3B-9433-4B65-8943-E4AE4398C2C0}" type="presParOf" srcId="{B10789DF-695F-4E7A-A548-EE3CC9F9D279}" destId="{A4D2DCA5-B4AA-4CAE-8E4A-15D3F9B4005D}" srcOrd="0" destOrd="0" presId="urn:microsoft.com/office/officeart/2008/layout/VerticalCurvedList"/>
    <dgm:cxn modelId="{DE5B8B63-8C65-4E28-A976-8E1AAA2E5DCA}" type="presParOf" srcId="{2977CEDD-779B-420D-9156-C9F2F8B6563F}" destId="{A1EBEE68-AC86-4590-96BA-FBB235087DD3}" srcOrd="9" destOrd="0" presId="urn:microsoft.com/office/officeart/2008/layout/VerticalCurvedList"/>
    <dgm:cxn modelId="{28BB3C52-895F-4C95-8811-43390BD4AE81}" type="presParOf" srcId="{2977CEDD-779B-420D-9156-C9F2F8B6563F}" destId="{29C340BF-C669-4283-8EA2-ABED4F8A4B0E}" srcOrd="10" destOrd="0" presId="urn:microsoft.com/office/officeart/2008/layout/VerticalCurvedList"/>
    <dgm:cxn modelId="{4DC6FB84-0FA2-4B7B-9990-A0196762F074}" type="presParOf" srcId="{29C340BF-C669-4283-8EA2-ABED4F8A4B0E}" destId="{E509AB2D-85D2-4A99-875C-35D2876592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4B1145-F82A-456A-A41A-DA3F95FAA4E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zh-CN" altLang="en-US"/>
        </a:p>
      </dgm:t>
    </dgm:pt>
    <dgm:pt modelId="{31E35C8B-D495-4A30-8BB1-13F5069D17B7}">
      <dgm:prSet phldrT="[文本]" custT="1"/>
      <dgm:spPr/>
      <dgm:t>
        <a:bodyPr/>
        <a:lstStyle/>
        <a:p>
          <a:r>
            <a:rPr lang="zh-CN" altLang="en-US" sz="1600" dirty="0"/>
            <a:t>数量指标，反映预期提供的公共产品和服务数量，如：</a:t>
          </a:r>
        </a:p>
      </dgm:t>
    </dgm:pt>
    <dgm:pt modelId="{0F994095-9AAA-4D3C-A06B-A0168B2A6FD0}" type="parTrans" cxnId="{6582FCC4-F140-4646-9EE7-15810476FFF4}">
      <dgm:prSet/>
      <dgm:spPr/>
      <dgm:t>
        <a:bodyPr/>
        <a:lstStyle/>
        <a:p>
          <a:endParaRPr lang="zh-CN" altLang="en-US" sz="2400"/>
        </a:p>
      </dgm:t>
    </dgm:pt>
    <dgm:pt modelId="{0A5CF46D-1E52-47FF-9FA0-D0A827C45293}" type="sibTrans" cxnId="{6582FCC4-F140-4646-9EE7-15810476FFF4}">
      <dgm:prSet/>
      <dgm:spPr/>
      <dgm:t>
        <a:bodyPr/>
        <a:lstStyle/>
        <a:p>
          <a:endParaRPr lang="zh-CN" altLang="en-US" sz="2400"/>
        </a:p>
      </dgm:t>
    </dgm:pt>
    <dgm:pt modelId="{52A0ABCB-99FE-4928-A28A-CCE8A2B05BFC}">
      <dgm:prSet phldrT="[文本]" custT="1"/>
      <dgm:spPr/>
      <dgm:t>
        <a:bodyPr/>
        <a:lstStyle/>
        <a:p>
          <a:r>
            <a:rPr lang="zh-CN" altLang="en-US" sz="1600" dirty="0"/>
            <a:t>务工农民岗位技能培训人数</a:t>
          </a:r>
        </a:p>
      </dgm:t>
    </dgm:pt>
    <dgm:pt modelId="{45CE53F7-F325-472D-936C-8CA9BECD8C47}" type="parTrans" cxnId="{2360ACAA-AF15-42F0-BE19-A74937D76658}">
      <dgm:prSet/>
      <dgm:spPr/>
      <dgm:t>
        <a:bodyPr/>
        <a:lstStyle/>
        <a:p>
          <a:endParaRPr lang="zh-CN" altLang="en-US" sz="2400"/>
        </a:p>
      </dgm:t>
    </dgm:pt>
    <dgm:pt modelId="{055178A4-FA36-4633-96C7-F851E5CE422E}" type="sibTrans" cxnId="{2360ACAA-AF15-42F0-BE19-A74937D76658}">
      <dgm:prSet/>
      <dgm:spPr/>
      <dgm:t>
        <a:bodyPr/>
        <a:lstStyle/>
        <a:p>
          <a:endParaRPr lang="zh-CN" altLang="en-US" sz="2400"/>
        </a:p>
      </dgm:t>
    </dgm:pt>
    <dgm:pt modelId="{3E39AEA1-54EB-49AE-91C1-30B20FF2FFAF}">
      <dgm:prSet phldrT="[文本]" custT="1"/>
      <dgm:spPr/>
      <dgm:t>
        <a:bodyPr/>
        <a:lstStyle/>
        <a:p>
          <a:r>
            <a:rPr lang="zh-CN" altLang="en-US" sz="1600" dirty="0"/>
            <a:t>公共租赁住房保障户数</a:t>
          </a:r>
        </a:p>
      </dgm:t>
    </dgm:pt>
    <dgm:pt modelId="{0D485A08-C264-4C0A-8105-77C2BB26D198}" type="parTrans" cxnId="{8B06A86B-1E6D-4156-99F1-B57E105F1105}">
      <dgm:prSet/>
      <dgm:spPr/>
      <dgm:t>
        <a:bodyPr/>
        <a:lstStyle/>
        <a:p>
          <a:endParaRPr lang="zh-CN" altLang="en-US" sz="2400"/>
        </a:p>
      </dgm:t>
    </dgm:pt>
    <dgm:pt modelId="{680039EA-A97D-4BA0-BAD8-B6F54FEAB96F}" type="sibTrans" cxnId="{8B06A86B-1E6D-4156-99F1-B57E105F1105}">
      <dgm:prSet/>
      <dgm:spPr/>
      <dgm:t>
        <a:bodyPr/>
        <a:lstStyle/>
        <a:p>
          <a:endParaRPr lang="zh-CN" altLang="en-US" sz="2400"/>
        </a:p>
      </dgm:t>
    </dgm:pt>
    <dgm:pt modelId="{DC014C81-C907-4BAA-AC9E-3768987FF1D6}">
      <dgm:prSet custT="1"/>
      <dgm:spPr/>
      <dgm:t>
        <a:bodyPr/>
        <a:lstStyle/>
        <a:p>
          <a:r>
            <a:rPr lang="zh-CN" altLang="en-US" sz="1600" dirty="0"/>
            <a:t>质量指标，反映预期提供的公共产品和服务达到的标准、水平和效果，如：</a:t>
          </a:r>
        </a:p>
      </dgm:t>
    </dgm:pt>
    <dgm:pt modelId="{7D0D39DA-6FF2-4DED-A436-F2ECBA6F6DCA}" type="parTrans" cxnId="{71E6861C-BFED-4D3A-A37D-8570ADE1D72C}">
      <dgm:prSet/>
      <dgm:spPr/>
      <dgm:t>
        <a:bodyPr/>
        <a:lstStyle/>
        <a:p>
          <a:endParaRPr lang="zh-CN" altLang="en-US" sz="2400"/>
        </a:p>
      </dgm:t>
    </dgm:pt>
    <dgm:pt modelId="{0EFFF8EA-45BA-4542-BE98-46A2F76EDD30}" type="sibTrans" cxnId="{71E6861C-BFED-4D3A-A37D-8570ADE1D72C}">
      <dgm:prSet/>
      <dgm:spPr/>
      <dgm:t>
        <a:bodyPr/>
        <a:lstStyle/>
        <a:p>
          <a:endParaRPr lang="zh-CN" altLang="en-US" sz="2400"/>
        </a:p>
      </dgm:t>
    </dgm:pt>
    <dgm:pt modelId="{101FADFE-3701-4DBB-B8A1-C8B4015092BE}">
      <dgm:prSet custT="1"/>
      <dgm:spPr/>
      <dgm:t>
        <a:bodyPr/>
        <a:lstStyle/>
        <a:p>
          <a:r>
            <a:rPr lang="zh-CN" sz="1600" dirty="0"/>
            <a:t>时效指标，反映预期提供公共产品和服务的及时程度和效率情况，如</a:t>
          </a:r>
          <a:endParaRPr lang="en-US" altLang="zh-CN" sz="1600" dirty="0"/>
        </a:p>
      </dgm:t>
    </dgm:pt>
    <dgm:pt modelId="{6081A6AE-EDC0-40CC-9233-686485462E9F}" type="parTrans" cxnId="{BCC60B38-0172-4988-8E5D-46D2049A75E0}">
      <dgm:prSet/>
      <dgm:spPr/>
      <dgm:t>
        <a:bodyPr/>
        <a:lstStyle/>
        <a:p>
          <a:endParaRPr lang="zh-CN" altLang="en-US" sz="2400"/>
        </a:p>
      </dgm:t>
    </dgm:pt>
    <dgm:pt modelId="{A5797A4B-C4D9-4413-82C9-19CE5CE6E0D8}" type="sibTrans" cxnId="{BCC60B38-0172-4988-8E5D-46D2049A75E0}">
      <dgm:prSet/>
      <dgm:spPr/>
      <dgm:t>
        <a:bodyPr/>
        <a:lstStyle/>
        <a:p>
          <a:endParaRPr lang="zh-CN" altLang="en-US" sz="2400"/>
        </a:p>
      </dgm:t>
    </dgm:pt>
    <dgm:pt modelId="{DCE89852-EC3E-4F44-ACCC-34B8C0D70630}">
      <dgm:prSet custT="1"/>
      <dgm:spPr/>
      <dgm:t>
        <a:bodyPr/>
        <a:lstStyle/>
        <a:p>
          <a:r>
            <a:rPr lang="zh-CN" altLang="en-US" sz="1600" dirty="0"/>
            <a:t>成本指标，反映预期提供公共产品和服务所需成本的控制情况，如</a:t>
          </a:r>
        </a:p>
      </dgm:t>
    </dgm:pt>
    <dgm:pt modelId="{1CAFB3F2-024E-454B-8882-991D5B63E551}" type="parTrans" cxnId="{65A8B270-0134-4518-A56D-A10C4C9E4093}">
      <dgm:prSet/>
      <dgm:spPr/>
      <dgm:t>
        <a:bodyPr/>
        <a:lstStyle/>
        <a:p>
          <a:endParaRPr lang="zh-CN" altLang="en-US" sz="2400"/>
        </a:p>
      </dgm:t>
    </dgm:pt>
    <dgm:pt modelId="{B57A4A57-E616-44C6-8C25-B0CDE07933CD}" type="sibTrans" cxnId="{65A8B270-0134-4518-A56D-A10C4C9E4093}">
      <dgm:prSet/>
      <dgm:spPr/>
      <dgm:t>
        <a:bodyPr/>
        <a:lstStyle/>
        <a:p>
          <a:endParaRPr lang="zh-CN" altLang="en-US" sz="2400"/>
        </a:p>
      </dgm:t>
    </dgm:pt>
    <dgm:pt modelId="{C68D28A0-55D0-4B41-BE38-DFF06356F81C}">
      <dgm:prSet custT="1"/>
      <dgm:spPr/>
      <dgm:t>
        <a:bodyPr/>
        <a:lstStyle/>
        <a:p>
          <a:r>
            <a:rPr lang="zh-CN" altLang="en-US" sz="1600" dirty="0"/>
            <a:t>培训合格率</a:t>
          </a:r>
        </a:p>
      </dgm:t>
    </dgm:pt>
    <dgm:pt modelId="{2F578FBE-43B4-48C1-BD2D-3DCEE2435387}" type="parTrans" cxnId="{247531D5-3A4D-40E7-BE13-9B896A747915}">
      <dgm:prSet/>
      <dgm:spPr/>
      <dgm:t>
        <a:bodyPr/>
        <a:lstStyle/>
        <a:p>
          <a:endParaRPr lang="zh-CN" altLang="en-US" sz="2400"/>
        </a:p>
      </dgm:t>
    </dgm:pt>
    <dgm:pt modelId="{1641ED9E-A7EC-4F41-B2AF-3D3DF3F89D0F}" type="sibTrans" cxnId="{247531D5-3A4D-40E7-BE13-9B896A747915}">
      <dgm:prSet/>
      <dgm:spPr/>
      <dgm:t>
        <a:bodyPr/>
        <a:lstStyle/>
        <a:p>
          <a:endParaRPr lang="zh-CN" altLang="en-US" sz="2400"/>
        </a:p>
      </dgm:t>
    </dgm:pt>
    <dgm:pt modelId="{C5BF7ABE-90AA-46AF-AEB8-8FA118B003E3}">
      <dgm:prSet custT="1"/>
      <dgm:spPr/>
      <dgm:t>
        <a:bodyPr/>
        <a:lstStyle/>
        <a:p>
          <a:r>
            <a:rPr lang="zh-CN" altLang="en-US" sz="1600" dirty="0"/>
            <a:t>公共租赁住房建设验收通过率</a:t>
          </a:r>
        </a:p>
      </dgm:t>
    </dgm:pt>
    <dgm:pt modelId="{FADDFBE0-84F6-4E07-8759-A4F44B4C5156}" type="parTrans" cxnId="{E8B6C569-67C7-4571-9A62-A6EB68054022}">
      <dgm:prSet/>
      <dgm:spPr/>
      <dgm:t>
        <a:bodyPr/>
        <a:lstStyle/>
        <a:p>
          <a:endParaRPr lang="zh-CN" altLang="en-US" sz="2400"/>
        </a:p>
      </dgm:t>
    </dgm:pt>
    <dgm:pt modelId="{59680A07-E1B4-4352-9BB4-788CCB50DC9B}" type="sibTrans" cxnId="{E8B6C569-67C7-4571-9A62-A6EB68054022}">
      <dgm:prSet/>
      <dgm:spPr/>
      <dgm:t>
        <a:bodyPr/>
        <a:lstStyle/>
        <a:p>
          <a:endParaRPr lang="zh-CN" altLang="en-US" sz="2400"/>
        </a:p>
      </dgm:t>
    </dgm:pt>
    <dgm:pt modelId="{AE4BDB8C-9E87-4BE8-A9D1-BF046F39C10D}">
      <dgm:prSet custT="1"/>
      <dgm:spPr/>
      <dgm:t>
        <a:bodyPr/>
        <a:lstStyle/>
        <a:p>
          <a:r>
            <a:rPr lang="zh-CN" altLang="en-US" sz="1600" dirty="0"/>
            <a:t>培训完成时间</a:t>
          </a:r>
        </a:p>
      </dgm:t>
    </dgm:pt>
    <dgm:pt modelId="{1BEE52F8-CAD3-4939-99C0-DCB41668C7F7}" type="parTrans" cxnId="{1018BAB8-99F7-45B5-9015-244B074CB91F}">
      <dgm:prSet/>
      <dgm:spPr/>
      <dgm:t>
        <a:bodyPr/>
        <a:lstStyle/>
        <a:p>
          <a:endParaRPr lang="zh-CN" altLang="en-US" sz="2400"/>
        </a:p>
      </dgm:t>
    </dgm:pt>
    <dgm:pt modelId="{D05AE3E0-9E15-4F15-8DA8-7072C1FB4193}" type="sibTrans" cxnId="{1018BAB8-99F7-45B5-9015-244B074CB91F}">
      <dgm:prSet/>
      <dgm:spPr/>
      <dgm:t>
        <a:bodyPr/>
        <a:lstStyle/>
        <a:p>
          <a:endParaRPr lang="zh-CN" altLang="en-US" sz="2400"/>
        </a:p>
      </dgm:t>
    </dgm:pt>
    <dgm:pt modelId="{4E961292-7B93-4294-8978-3843B784C574}">
      <dgm:prSet custT="1"/>
      <dgm:spPr/>
      <dgm:t>
        <a:bodyPr/>
        <a:lstStyle/>
        <a:p>
          <a:r>
            <a:rPr lang="zh-CN" altLang="en-US" sz="1600" dirty="0"/>
            <a:t>补贴发放时间</a:t>
          </a:r>
        </a:p>
      </dgm:t>
    </dgm:pt>
    <dgm:pt modelId="{51762350-A18D-4556-B4C2-4FCEEB57CE69}" type="parTrans" cxnId="{3BE63D4F-2C5C-433E-81FA-D1987347CB2B}">
      <dgm:prSet/>
      <dgm:spPr/>
      <dgm:t>
        <a:bodyPr/>
        <a:lstStyle/>
        <a:p>
          <a:endParaRPr lang="zh-CN" altLang="en-US" sz="2400"/>
        </a:p>
      </dgm:t>
    </dgm:pt>
    <dgm:pt modelId="{A0A92003-1974-46ED-A6C4-06B1F5475643}" type="sibTrans" cxnId="{3BE63D4F-2C5C-433E-81FA-D1987347CB2B}">
      <dgm:prSet/>
      <dgm:spPr/>
      <dgm:t>
        <a:bodyPr/>
        <a:lstStyle/>
        <a:p>
          <a:endParaRPr lang="zh-CN" altLang="en-US" sz="2400"/>
        </a:p>
      </dgm:t>
    </dgm:pt>
    <dgm:pt modelId="{B1BE1A0F-558C-44E5-BC69-F47EE469496B}">
      <dgm:prSet custT="1"/>
      <dgm:spPr/>
      <dgm:t>
        <a:bodyPr/>
        <a:lstStyle/>
        <a:p>
          <a:r>
            <a:rPr lang="zh-CN" altLang="en-US" sz="1600" dirty="0"/>
            <a:t>人均培训成本</a:t>
          </a:r>
        </a:p>
      </dgm:t>
    </dgm:pt>
    <dgm:pt modelId="{D69D9F8D-4CCB-459C-B1DC-8AAF7D10CE31}" type="parTrans" cxnId="{02B1F00C-BC9D-4106-9674-C88487A3FF95}">
      <dgm:prSet/>
      <dgm:spPr/>
      <dgm:t>
        <a:bodyPr/>
        <a:lstStyle/>
        <a:p>
          <a:endParaRPr lang="zh-CN" altLang="en-US" sz="2400"/>
        </a:p>
      </dgm:t>
    </dgm:pt>
    <dgm:pt modelId="{D48DB620-1ED0-4D61-AC8E-6C36E53209C7}" type="sibTrans" cxnId="{02B1F00C-BC9D-4106-9674-C88487A3FF95}">
      <dgm:prSet/>
      <dgm:spPr/>
      <dgm:t>
        <a:bodyPr/>
        <a:lstStyle/>
        <a:p>
          <a:endParaRPr lang="zh-CN" altLang="en-US" sz="2400"/>
        </a:p>
      </dgm:t>
    </dgm:pt>
    <dgm:pt modelId="{323B80DD-DDEC-49B5-A207-6449601CC528}">
      <dgm:prSet custT="1"/>
      <dgm:spPr/>
      <dgm:t>
        <a:bodyPr/>
        <a:lstStyle/>
        <a:p>
          <a:r>
            <a:rPr lang="zh-CN" altLang="en-US" sz="1600" dirty="0"/>
            <a:t>和社会平均成本的比较</a:t>
          </a:r>
        </a:p>
      </dgm:t>
    </dgm:pt>
    <dgm:pt modelId="{D8964063-46CF-4B9C-99ED-5A2E51DBC99B}" type="parTrans" cxnId="{3B47245E-466C-47DF-BDF0-DD2249F982A1}">
      <dgm:prSet/>
      <dgm:spPr/>
      <dgm:t>
        <a:bodyPr/>
        <a:lstStyle/>
        <a:p>
          <a:endParaRPr lang="zh-CN" altLang="en-US" sz="2400"/>
        </a:p>
      </dgm:t>
    </dgm:pt>
    <dgm:pt modelId="{90E9C7EB-8FC0-4696-93F0-89F73C3D1A2A}" type="sibTrans" cxnId="{3B47245E-466C-47DF-BDF0-DD2249F982A1}">
      <dgm:prSet/>
      <dgm:spPr/>
      <dgm:t>
        <a:bodyPr/>
        <a:lstStyle/>
        <a:p>
          <a:endParaRPr lang="zh-CN" altLang="en-US" sz="2400"/>
        </a:p>
      </dgm:t>
    </dgm:pt>
    <dgm:pt modelId="{37883FEC-A215-4AD0-8C35-D5E70AC477B2}" type="pres">
      <dgm:prSet presAssocID="{A24B1145-F82A-456A-A41A-DA3F95FAA4EF}" presName="linear" presStyleCnt="0">
        <dgm:presLayoutVars>
          <dgm:dir/>
          <dgm:animLvl val="lvl"/>
          <dgm:resizeHandles val="exact"/>
        </dgm:presLayoutVars>
      </dgm:prSet>
      <dgm:spPr/>
    </dgm:pt>
    <dgm:pt modelId="{2889D278-B483-4C7B-AE93-1A4042CC3257}" type="pres">
      <dgm:prSet presAssocID="{31E35C8B-D495-4A30-8BB1-13F5069D17B7}" presName="parentLin" presStyleCnt="0"/>
      <dgm:spPr/>
    </dgm:pt>
    <dgm:pt modelId="{A3073021-B9DE-4B5E-9E5C-3C53AD169714}" type="pres">
      <dgm:prSet presAssocID="{31E35C8B-D495-4A30-8BB1-13F5069D17B7}" presName="parentLeftMargin" presStyleLbl="node1" presStyleIdx="0" presStyleCnt="4"/>
      <dgm:spPr/>
    </dgm:pt>
    <dgm:pt modelId="{53C5BC1B-8B31-4FFF-9A3A-FF8D904E25EA}" type="pres">
      <dgm:prSet presAssocID="{31E35C8B-D495-4A30-8BB1-13F5069D17B7}" presName="parentText" presStyleLbl="node1" presStyleIdx="0" presStyleCnt="4" custScaleX="119200">
        <dgm:presLayoutVars>
          <dgm:chMax val="0"/>
          <dgm:bulletEnabled val="1"/>
        </dgm:presLayoutVars>
      </dgm:prSet>
      <dgm:spPr/>
    </dgm:pt>
    <dgm:pt modelId="{75A94919-1FEE-4D6C-9B6C-CC4C39A1A4E3}" type="pres">
      <dgm:prSet presAssocID="{31E35C8B-D495-4A30-8BB1-13F5069D17B7}" presName="negativeSpace" presStyleCnt="0"/>
      <dgm:spPr/>
    </dgm:pt>
    <dgm:pt modelId="{84728A34-100B-4662-A0EF-601D3CE74BC9}" type="pres">
      <dgm:prSet presAssocID="{31E35C8B-D495-4A30-8BB1-13F5069D17B7}" presName="childText" presStyleLbl="conFgAcc1" presStyleIdx="0" presStyleCnt="4" custLinFactNeighborY="-20245">
        <dgm:presLayoutVars>
          <dgm:bulletEnabled val="1"/>
        </dgm:presLayoutVars>
      </dgm:prSet>
      <dgm:spPr/>
    </dgm:pt>
    <dgm:pt modelId="{182C2AEB-ED71-4C60-996A-10BBD6A56473}" type="pres">
      <dgm:prSet presAssocID="{0A5CF46D-1E52-47FF-9FA0-D0A827C45293}" presName="spaceBetweenRectangles" presStyleCnt="0"/>
      <dgm:spPr/>
    </dgm:pt>
    <dgm:pt modelId="{C99224AF-CBFF-4516-8DA2-D092BAC04479}" type="pres">
      <dgm:prSet presAssocID="{DC014C81-C907-4BAA-AC9E-3768987FF1D6}" presName="parentLin" presStyleCnt="0"/>
      <dgm:spPr/>
    </dgm:pt>
    <dgm:pt modelId="{C8E35A2F-4539-4667-AFAF-0548002D0105}" type="pres">
      <dgm:prSet presAssocID="{DC014C81-C907-4BAA-AC9E-3768987FF1D6}" presName="parentLeftMargin" presStyleLbl="node1" presStyleIdx="0" presStyleCnt="4"/>
      <dgm:spPr/>
    </dgm:pt>
    <dgm:pt modelId="{B6D4EE2A-0DA3-4561-B083-AEC48604015D}" type="pres">
      <dgm:prSet presAssocID="{DC014C81-C907-4BAA-AC9E-3768987FF1D6}" presName="parentText" presStyleLbl="node1" presStyleIdx="1" presStyleCnt="4" custScaleX="119200">
        <dgm:presLayoutVars>
          <dgm:chMax val="0"/>
          <dgm:bulletEnabled val="1"/>
        </dgm:presLayoutVars>
      </dgm:prSet>
      <dgm:spPr/>
    </dgm:pt>
    <dgm:pt modelId="{13CD867B-D8C7-471C-9AE8-09E3AE0664C6}" type="pres">
      <dgm:prSet presAssocID="{DC014C81-C907-4BAA-AC9E-3768987FF1D6}" presName="negativeSpace" presStyleCnt="0"/>
      <dgm:spPr/>
    </dgm:pt>
    <dgm:pt modelId="{6A6ED3A5-D9E1-46EB-849D-50077A01829C}" type="pres">
      <dgm:prSet presAssocID="{DC014C81-C907-4BAA-AC9E-3768987FF1D6}" presName="childText" presStyleLbl="conFgAcc1" presStyleIdx="1" presStyleCnt="4">
        <dgm:presLayoutVars>
          <dgm:bulletEnabled val="1"/>
        </dgm:presLayoutVars>
      </dgm:prSet>
      <dgm:spPr/>
    </dgm:pt>
    <dgm:pt modelId="{A8E0B68B-8207-4CA0-A2DE-059C3175981C}" type="pres">
      <dgm:prSet presAssocID="{0EFFF8EA-45BA-4542-BE98-46A2F76EDD30}" presName="spaceBetweenRectangles" presStyleCnt="0"/>
      <dgm:spPr/>
    </dgm:pt>
    <dgm:pt modelId="{B025E7C4-A474-4C31-939A-4D9D64CEA0D0}" type="pres">
      <dgm:prSet presAssocID="{101FADFE-3701-4DBB-B8A1-C8B4015092BE}" presName="parentLin" presStyleCnt="0"/>
      <dgm:spPr/>
    </dgm:pt>
    <dgm:pt modelId="{C939A19A-1232-43B6-8683-9A0F11803208}" type="pres">
      <dgm:prSet presAssocID="{101FADFE-3701-4DBB-B8A1-C8B4015092BE}" presName="parentLeftMargin" presStyleLbl="node1" presStyleIdx="1" presStyleCnt="4"/>
      <dgm:spPr/>
    </dgm:pt>
    <dgm:pt modelId="{E3B639C0-707E-4573-A4CC-002664937F76}" type="pres">
      <dgm:prSet presAssocID="{101FADFE-3701-4DBB-B8A1-C8B4015092BE}" presName="parentText" presStyleLbl="node1" presStyleIdx="2" presStyleCnt="4" custScaleX="118511">
        <dgm:presLayoutVars>
          <dgm:chMax val="0"/>
          <dgm:bulletEnabled val="1"/>
        </dgm:presLayoutVars>
      </dgm:prSet>
      <dgm:spPr/>
    </dgm:pt>
    <dgm:pt modelId="{E715D7D1-20C3-49B4-AC79-7CE766D5E5C0}" type="pres">
      <dgm:prSet presAssocID="{101FADFE-3701-4DBB-B8A1-C8B4015092BE}" presName="negativeSpace" presStyleCnt="0"/>
      <dgm:spPr/>
    </dgm:pt>
    <dgm:pt modelId="{A4D8BB12-AF72-4D9B-B754-C5E513DBA11B}" type="pres">
      <dgm:prSet presAssocID="{101FADFE-3701-4DBB-B8A1-C8B4015092BE}" presName="childText" presStyleLbl="conFgAcc1" presStyleIdx="2" presStyleCnt="4">
        <dgm:presLayoutVars>
          <dgm:bulletEnabled val="1"/>
        </dgm:presLayoutVars>
      </dgm:prSet>
      <dgm:spPr/>
    </dgm:pt>
    <dgm:pt modelId="{702101DD-424C-40CE-88A5-6CB227FCF4C8}" type="pres">
      <dgm:prSet presAssocID="{A5797A4B-C4D9-4413-82C9-19CE5CE6E0D8}" presName="spaceBetweenRectangles" presStyleCnt="0"/>
      <dgm:spPr/>
    </dgm:pt>
    <dgm:pt modelId="{852185C1-415C-4CC7-9DC8-217168B6B523}" type="pres">
      <dgm:prSet presAssocID="{DCE89852-EC3E-4F44-ACCC-34B8C0D70630}" presName="parentLin" presStyleCnt="0"/>
      <dgm:spPr/>
    </dgm:pt>
    <dgm:pt modelId="{BDB7B7FC-961A-480C-85FC-7139A151EFDC}" type="pres">
      <dgm:prSet presAssocID="{DCE89852-EC3E-4F44-ACCC-34B8C0D70630}" presName="parentLeftMargin" presStyleLbl="node1" presStyleIdx="2" presStyleCnt="4"/>
      <dgm:spPr/>
    </dgm:pt>
    <dgm:pt modelId="{2C907CE7-9F6B-45F1-A496-202642D4DBC2}" type="pres">
      <dgm:prSet presAssocID="{DCE89852-EC3E-4F44-ACCC-34B8C0D70630}" presName="parentText" presStyleLbl="node1" presStyleIdx="3" presStyleCnt="4" custScaleX="118511">
        <dgm:presLayoutVars>
          <dgm:chMax val="0"/>
          <dgm:bulletEnabled val="1"/>
        </dgm:presLayoutVars>
      </dgm:prSet>
      <dgm:spPr/>
    </dgm:pt>
    <dgm:pt modelId="{5B884D84-0F4F-411B-B92C-A42AB3C7AE1C}" type="pres">
      <dgm:prSet presAssocID="{DCE89852-EC3E-4F44-ACCC-34B8C0D70630}" presName="negativeSpace" presStyleCnt="0"/>
      <dgm:spPr/>
    </dgm:pt>
    <dgm:pt modelId="{36E7490D-F37F-4FA1-B1E0-D999B68C7B49}" type="pres">
      <dgm:prSet presAssocID="{DCE89852-EC3E-4F44-ACCC-34B8C0D70630}" presName="childText" presStyleLbl="conFgAcc1" presStyleIdx="3" presStyleCnt="4">
        <dgm:presLayoutVars>
          <dgm:bulletEnabled val="1"/>
        </dgm:presLayoutVars>
      </dgm:prSet>
      <dgm:spPr/>
    </dgm:pt>
  </dgm:ptLst>
  <dgm:cxnLst>
    <dgm:cxn modelId="{CD981502-3A39-4997-A51F-FDA8F2F13A2D}" type="presOf" srcId="{31E35C8B-D495-4A30-8BB1-13F5069D17B7}" destId="{53C5BC1B-8B31-4FFF-9A3A-FF8D904E25EA}" srcOrd="1" destOrd="0" presId="urn:microsoft.com/office/officeart/2005/8/layout/list1"/>
    <dgm:cxn modelId="{02B1F00C-BC9D-4106-9674-C88487A3FF95}" srcId="{DCE89852-EC3E-4F44-ACCC-34B8C0D70630}" destId="{B1BE1A0F-558C-44E5-BC69-F47EE469496B}" srcOrd="0" destOrd="0" parTransId="{D69D9F8D-4CCB-459C-B1DC-8AAF7D10CE31}" sibTransId="{D48DB620-1ED0-4D61-AC8E-6C36E53209C7}"/>
    <dgm:cxn modelId="{6C6DE313-43B5-4992-AC7C-E3928D9307B3}" type="presOf" srcId="{31E35C8B-D495-4A30-8BB1-13F5069D17B7}" destId="{A3073021-B9DE-4B5E-9E5C-3C53AD169714}" srcOrd="0" destOrd="0" presId="urn:microsoft.com/office/officeart/2005/8/layout/list1"/>
    <dgm:cxn modelId="{71E6861C-BFED-4D3A-A37D-8570ADE1D72C}" srcId="{A24B1145-F82A-456A-A41A-DA3F95FAA4EF}" destId="{DC014C81-C907-4BAA-AC9E-3768987FF1D6}" srcOrd="1" destOrd="0" parTransId="{7D0D39DA-6FF2-4DED-A436-F2ECBA6F6DCA}" sibTransId="{0EFFF8EA-45BA-4542-BE98-46A2F76EDD30}"/>
    <dgm:cxn modelId="{CD75192A-8513-4964-B246-53E554967E09}" type="presOf" srcId="{101FADFE-3701-4DBB-B8A1-C8B4015092BE}" destId="{E3B639C0-707E-4573-A4CC-002664937F76}" srcOrd="1" destOrd="0" presId="urn:microsoft.com/office/officeart/2005/8/layout/list1"/>
    <dgm:cxn modelId="{72F05E2E-0583-40B8-8437-D480B8AFF5CE}" type="presOf" srcId="{AE4BDB8C-9E87-4BE8-A9D1-BF046F39C10D}" destId="{A4D8BB12-AF72-4D9B-B754-C5E513DBA11B}" srcOrd="0" destOrd="0" presId="urn:microsoft.com/office/officeart/2005/8/layout/list1"/>
    <dgm:cxn modelId="{1BB8E42E-BCDF-4E49-AF06-C9CACA753765}" type="presOf" srcId="{52A0ABCB-99FE-4928-A28A-CCE8A2B05BFC}" destId="{84728A34-100B-4662-A0EF-601D3CE74BC9}" srcOrd="0" destOrd="0" presId="urn:microsoft.com/office/officeart/2005/8/layout/list1"/>
    <dgm:cxn modelId="{98B82530-91A6-438B-90D4-018965E3A399}" type="presOf" srcId="{C68D28A0-55D0-4B41-BE38-DFF06356F81C}" destId="{6A6ED3A5-D9E1-46EB-849D-50077A01829C}" srcOrd="0" destOrd="0" presId="urn:microsoft.com/office/officeart/2005/8/layout/list1"/>
    <dgm:cxn modelId="{61BDD333-66F3-41A3-9809-0C0064A6BA68}" type="presOf" srcId="{DC014C81-C907-4BAA-AC9E-3768987FF1D6}" destId="{B6D4EE2A-0DA3-4561-B083-AEC48604015D}" srcOrd="1" destOrd="0" presId="urn:microsoft.com/office/officeart/2005/8/layout/list1"/>
    <dgm:cxn modelId="{64D42A35-AC37-480B-A043-5ED1907A9C03}" type="presOf" srcId="{323B80DD-DDEC-49B5-A207-6449601CC528}" destId="{36E7490D-F37F-4FA1-B1E0-D999B68C7B49}" srcOrd="0" destOrd="1" presId="urn:microsoft.com/office/officeart/2005/8/layout/list1"/>
    <dgm:cxn modelId="{BCC60B38-0172-4988-8E5D-46D2049A75E0}" srcId="{A24B1145-F82A-456A-A41A-DA3F95FAA4EF}" destId="{101FADFE-3701-4DBB-B8A1-C8B4015092BE}" srcOrd="2" destOrd="0" parTransId="{6081A6AE-EDC0-40CC-9233-686485462E9F}" sibTransId="{A5797A4B-C4D9-4413-82C9-19CE5CE6E0D8}"/>
    <dgm:cxn modelId="{3B47245E-466C-47DF-BDF0-DD2249F982A1}" srcId="{DCE89852-EC3E-4F44-ACCC-34B8C0D70630}" destId="{323B80DD-DDEC-49B5-A207-6449601CC528}" srcOrd="1" destOrd="0" parTransId="{D8964063-46CF-4B9C-99ED-5A2E51DBC99B}" sibTransId="{90E9C7EB-8FC0-4696-93F0-89F73C3D1A2A}"/>
    <dgm:cxn modelId="{5873AF45-2BB4-49EF-B201-FB756B88CC97}" type="presOf" srcId="{DCE89852-EC3E-4F44-ACCC-34B8C0D70630}" destId="{BDB7B7FC-961A-480C-85FC-7139A151EFDC}" srcOrd="0" destOrd="0" presId="urn:microsoft.com/office/officeart/2005/8/layout/list1"/>
    <dgm:cxn modelId="{E8B6C569-67C7-4571-9A62-A6EB68054022}" srcId="{DC014C81-C907-4BAA-AC9E-3768987FF1D6}" destId="{C5BF7ABE-90AA-46AF-AEB8-8FA118B003E3}" srcOrd="1" destOrd="0" parTransId="{FADDFBE0-84F6-4E07-8759-A4F44B4C5156}" sibTransId="{59680A07-E1B4-4352-9BB4-788CCB50DC9B}"/>
    <dgm:cxn modelId="{8B06A86B-1E6D-4156-99F1-B57E105F1105}" srcId="{31E35C8B-D495-4A30-8BB1-13F5069D17B7}" destId="{3E39AEA1-54EB-49AE-91C1-30B20FF2FFAF}" srcOrd="1" destOrd="0" parTransId="{0D485A08-C264-4C0A-8105-77C2BB26D198}" sibTransId="{680039EA-A97D-4BA0-BAD8-B6F54FEAB96F}"/>
    <dgm:cxn modelId="{3BE63D4F-2C5C-433E-81FA-D1987347CB2B}" srcId="{101FADFE-3701-4DBB-B8A1-C8B4015092BE}" destId="{4E961292-7B93-4294-8978-3843B784C574}" srcOrd="1" destOrd="0" parTransId="{51762350-A18D-4556-B4C2-4FCEEB57CE69}" sibTransId="{A0A92003-1974-46ED-A6C4-06B1F5475643}"/>
    <dgm:cxn modelId="{EF113450-5A54-4BD4-897D-FB52766CF828}" type="presOf" srcId="{101FADFE-3701-4DBB-B8A1-C8B4015092BE}" destId="{C939A19A-1232-43B6-8683-9A0F11803208}" srcOrd="0" destOrd="0" presId="urn:microsoft.com/office/officeart/2005/8/layout/list1"/>
    <dgm:cxn modelId="{65A8B270-0134-4518-A56D-A10C4C9E4093}" srcId="{A24B1145-F82A-456A-A41A-DA3F95FAA4EF}" destId="{DCE89852-EC3E-4F44-ACCC-34B8C0D70630}" srcOrd="3" destOrd="0" parTransId="{1CAFB3F2-024E-454B-8882-991D5B63E551}" sibTransId="{B57A4A57-E616-44C6-8C25-B0CDE07933CD}"/>
    <dgm:cxn modelId="{D4D69A74-59AC-43F3-83CF-A749D04648C0}" type="presOf" srcId="{DC014C81-C907-4BAA-AC9E-3768987FF1D6}" destId="{C8E35A2F-4539-4667-AFAF-0548002D0105}" srcOrd="0" destOrd="0" presId="urn:microsoft.com/office/officeart/2005/8/layout/list1"/>
    <dgm:cxn modelId="{FACA0E7B-E872-463A-B596-750D401BE78C}" type="presOf" srcId="{3E39AEA1-54EB-49AE-91C1-30B20FF2FFAF}" destId="{84728A34-100B-4662-A0EF-601D3CE74BC9}" srcOrd="0" destOrd="1" presId="urn:microsoft.com/office/officeart/2005/8/layout/list1"/>
    <dgm:cxn modelId="{140B2080-D526-44AD-946A-F0E5790E0B5B}" type="presOf" srcId="{4E961292-7B93-4294-8978-3843B784C574}" destId="{A4D8BB12-AF72-4D9B-B754-C5E513DBA11B}" srcOrd="0" destOrd="1" presId="urn:microsoft.com/office/officeart/2005/8/layout/list1"/>
    <dgm:cxn modelId="{5ABBF189-3668-4537-BAB9-527A44887FDD}" type="presOf" srcId="{DCE89852-EC3E-4F44-ACCC-34B8C0D70630}" destId="{2C907CE7-9F6B-45F1-A496-202642D4DBC2}" srcOrd="1" destOrd="0" presId="urn:microsoft.com/office/officeart/2005/8/layout/list1"/>
    <dgm:cxn modelId="{D9381093-CF3D-4AAE-9AAE-C69753903DAF}" type="presOf" srcId="{A24B1145-F82A-456A-A41A-DA3F95FAA4EF}" destId="{37883FEC-A215-4AD0-8C35-D5E70AC477B2}" srcOrd="0" destOrd="0" presId="urn:microsoft.com/office/officeart/2005/8/layout/list1"/>
    <dgm:cxn modelId="{A52A6DA3-3286-4B75-AAE9-BCB61F6F797D}" type="presOf" srcId="{B1BE1A0F-558C-44E5-BC69-F47EE469496B}" destId="{36E7490D-F37F-4FA1-B1E0-D999B68C7B49}" srcOrd="0" destOrd="0" presId="urn:microsoft.com/office/officeart/2005/8/layout/list1"/>
    <dgm:cxn modelId="{2360ACAA-AF15-42F0-BE19-A74937D76658}" srcId="{31E35C8B-D495-4A30-8BB1-13F5069D17B7}" destId="{52A0ABCB-99FE-4928-A28A-CCE8A2B05BFC}" srcOrd="0" destOrd="0" parTransId="{45CE53F7-F325-472D-936C-8CA9BECD8C47}" sibTransId="{055178A4-FA36-4633-96C7-F851E5CE422E}"/>
    <dgm:cxn modelId="{1018BAB8-99F7-45B5-9015-244B074CB91F}" srcId="{101FADFE-3701-4DBB-B8A1-C8B4015092BE}" destId="{AE4BDB8C-9E87-4BE8-A9D1-BF046F39C10D}" srcOrd="0" destOrd="0" parTransId="{1BEE52F8-CAD3-4939-99C0-DCB41668C7F7}" sibTransId="{D05AE3E0-9E15-4F15-8DA8-7072C1FB4193}"/>
    <dgm:cxn modelId="{6582FCC4-F140-4646-9EE7-15810476FFF4}" srcId="{A24B1145-F82A-456A-A41A-DA3F95FAA4EF}" destId="{31E35C8B-D495-4A30-8BB1-13F5069D17B7}" srcOrd="0" destOrd="0" parTransId="{0F994095-9AAA-4D3C-A06B-A0168B2A6FD0}" sibTransId="{0A5CF46D-1E52-47FF-9FA0-D0A827C45293}"/>
    <dgm:cxn modelId="{CE918AC8-60B7-4833-9606-7783CD19F184}" type="presOf" srcId="{C5BF7ABE-90AA-46AF-AEB8-8FA118B003E3}" destId="{6A6ED3A5-D9E1-46EB-849D-50077A01829C}" srcOrd="0" destOrd="1" presId="urn:microsoft.com/office/officeart/2005/8/layout/list1"/>
    <dgm:cxn modelId="{247531D5-3A4D-40E7-BE13-9B896A747915}" srcId="{DC014C81-C907-4BAA-AC9E-3768987FF1D6}" destId="{C68D28A0-55D0-4B41-BE38-DFF06356F81C}" srcOrd="0" destOrd="0" parTransId="{2F578FBE-43B4-48C1-BD2D-3DCEE2435387}" sibTransId="{1641ED9E-A7EC-4F41-B2AF-3D3DF3F89D0F}"/>
    <dgm:cxn modelId="{558379C6-B571-4764-A6FC-5ECD20BE07CF}" type="presParOf" srcId="{37883FEC-A215-4AD0-8C35-D5E70AC477B2}" destId="{2889D278-B483-4C7B-AE93-1A4042CC3257}" srcOrd="0" destOrd="0" presId="urn:microsoft.com/office/officeart/2005/8/layout/list1"/>
    <dgm:cxn modelId="{92FDDA69-540E-4AB0-9DCF-7703EE598D0D}" type="presParOf" srcId="{2889D278-B483-4C7B-AE93-1A4042CC3257}" destId="{A3073021-B9DE-4B5E-9E5C-3C53AD169714}" srcOrd="0" destOrd="0" presId="urn:microsoft.com/office/officeart/2005/8/layout/list1"/>
    <dgm:cxn modelId="{1A30D4BA-5F45-473E-94AA-E0E1C60A4404}" type="presParOf" srcId="{2889D278-B483-4C7B-AE93-1A4042CC3257}" destId="{53C5BC1B-8B31-4FFF-9A3A-FF8D904E25EA}" srcOrd="1" destOrd="0" presId="urn:microsoft.com/office/officeart/2005/8/layout/list1"/>
    <dgm:cxn modelId="{D8D35D5F-B843-48B6-9A66-1DB33814FBC7}" type="presParOf" srcId="{37883FEC-A215-4AD0-8C35-D5E70AC477B2}" destId="{75A94919-1FEE-4D6C-9B6C-CC4C39A1A4E3}" srcOrd="1" destOrd="0" presId="urn:microsoft.com/office/officeart/2005/8/layout/list1"/>
    <dgm:cxn modelId="{9B1FBE17-40F0-43AD-A5A5-2AD47146F020}" type="presParOf" srcId="{37883FEC-A215-4AD0-8C35-D5E70AC477B2}" destId="{84728A34-100B-4662-A0EF-601D3CE74BC9}" srcOrd="2" destOrd="0" presId="urn:microsoft.com/office/officeart/2005/8/layout/list1"/>
    <dgm:cxn modelId="{8134B07B-77D8-4D75-9BF6-833B04ACF831}" type="presParOf" srcId="{37883FEC-A215-4AD0-8C35-D5E70AC477B2}" destId="{182C2AEB-ED71-4C60-996A-10BBD6A56473}" srcOrd="3" destOrd="0" presId="urn:microsoft.com/office/officeart/2005/8/layout/list1"/>
    <dgm:cxn modelId="{93C7BCB9-6CE4-4C54-8592-DF059740BB69}" type="presParOf" srcId="{37883FEC-A215-4AD0-8C35-D5E70AC477B2}" destId="{C99224AF-CBFF-4516-8DA2-D092BAC04479}" srcOrd="4" destOrd="0" presId="urn:microsoft.com/office/officeart/2005/8/layout/list1"/>
    <dgm:cxn modelId="{40A1BAA5-132B-404C-B252-4F658A166E1F}" type="presParOf" srcId="{C99224AF-CBFF-4516-8DA2-D092BAC04479}" destId="{C8E35A2F-4539-4667-AFAF-0548002D0105}" srcOrd="0" destOrd="0" presId="urn:microsoft.com/office/officeart/2005/8/layout/list1"/>
    <dgm:cxn modelId="{4F5E0A2E-01D6-47ED-9819-FC54205E4CC3}" type="presParOf" srcId="{C99224AF-CBFF-4516-8DA2-D092BAC04479}" destId="{B6D4EE2A-0DA3-4561-B083-AEC48604015D}" srcOrd="1" destOrd="0" presId="urn:microsoft.com/office/officeart/2005/8/layout/list1"/>
    <dgm:cxn modelId="{56D5C2B0-9253-451E-A295-20305C52FC57}" type="presParOf" srcId="{37883FEC-A215-4AD0-8C35-D5E70AC477B2}" destId="{13CD867B-D8C7-471C-9AE8-09E3AE0664C6}" srcOrd="5" destOrd="0" presId="urn:microsoft.com/office/officeart/2005/8/layout/list1"/>
    <dgm:cxn modelId="{82088193-A8FA-4931-B488-05ED739C4DAF}" type="presParOf" srcId="{37883FEC-A215-4AD0-8C35-D5E70AC477B2}" destId="{6A6ED3A5-D9E1-46EB-849D-50077A01829C}" srcOrd="6" destOrd="0" presId="urn:microsoft.com/office/officeart/2005/8/layout/list1"/>
    <dgm:cxn modelId="{9C73EE4A-7BC8-4A0A-8FE6-24AEF737ADB8}" type="presParOf" srcId="{37883FEC-A215-4AD0-8C35-D5E70AC477B2}" destId="{A8E0B68B-8207-4CA0-A2DE-059C3175981C}" srcOrd="7" destOrd="0" presId="urn:microsoft.com/office/officeart/2005/8/layout/list1"/>
    <dgm:cxn modelId="{7C207DCC-35CF-42FC-9ADE-0EDD97C08D23}" type="presParOf" srcId="{37883FEC-A215-4AD0-8C35-D5E70AC477B2}" destId="{B025E7C4-A474-4C31-939A-4D9D64CEA0D0}" srcOrd="8" destOrd="0" presId="urn:microsoft.com/office/officeart/2005/8/layout/list1"/>
    <dgm:cxn modelId="{0951F7B8-D80E-44FF-B763-F1569B4B0893}" type="presParOf" srcId="{B025E7C4-A474-4C31-939A-4D9D64CEA0D0}" destId="{C939A19A-1232-43B6-8683-9A0F11803208}" srcOrd="0" destOrd="0" presId="urn:microsoft.com/office/officeart/2005/8/layout/list1"/>
    <dgm:cxn modelId="{B540AD75-AED1-471B-B852-C8E33BDF7F41}" type="presParOf" srcId="{B025E7C4-A474-4C31-939A-4D9D64CEA0D0}" destId="{E3B639C0-707E-4573-A4CC-002664937F76}" srcOrd="1" destOrd="0" presId="urn:microsoft.com/office/officeart/2005/8/layout/list1"/>
    <dgm:cxn modelId="{BDDB4808-2527-4406-B508-ECF0A7517FBB}" type="presParOf" srcId="{37883FEC-A215-4AD0-8C35-D5E70AC477B2}" destId="{E715D7D1-20C3-49B4-AC79-7CE766D5E5C0}" srcOrd="9" destOrd="0" presId="urn:microsoft.com/office/officeart/2005/8/layout/list1"/>
    <dgm:cxn modelId="{AC0F22A1-7A7E-4103-BECF-2BCFA5935C30}" type="presParOf" srcId="{37883FEC-A215-4AD0-8C35-D5E70AC477B2}" destId="{A4D8BB12-AF72-4D9B-B754-C5E513DBA11B}" srcOrd="10" destOrd="0" presId="urn:microsoft.com/office/officeart/2005/8/layout/list1"/>
    <dgm:cxn modelId="{9C0ED50A-4194-4A09-A5A1-76CF3E7DE374}" type="presParOf" srcId="{37883FEC-A215-4AD0-8C35-D5E70AC477B2}" destId="{702101DD-424C-40CE-88A5-6CB227FCF4C8}" srcOrd="11" destOrd="0" presId="urn:microsoft.com/office/officeart/2005/8/layout/list1"/>
    <dgm:cxn modelId="{4875C92B-9F14-47B8-A6EF-6017D93223C7}" type="presParOf" srcId="{37883FEC-A215-4AD0-8C35-D5E70AC477B2}" destId="{852185C1-415C-4CC7-9DC8-217168B6B523}" srcOrd="12" destOrd="0" presId="urn:microsoft.com/office/officeart/2005/8/layout/list1"/>
    <dgm:cxn modelId="{F250C0EC-799E-4A12-910A-317F2FB33E6D}" type="presParOf" srcId="{852185C1-415C-4CC7-9DC8-217168B6B523}" destId="{BDB7B7FC-961A-480C-85FC-7139A151EFDC}" srcOrd="0" destOrd="0" presId="urn:microsoft.com/office/officeart/2005/8/layout/list1"/>
    <dgm:cxn modelId="{FB0EB687-F374-402A-A586-0625A704E7C6}" type="presParOf" srcId="{852185C1-415C-4CC7-9DC8-217168B6B523}" destId="{2C907CE7-9F6B-45F1-A496-202642D4DBC2}" srcOrd="1" destOrd="0" presId="urn:microsoft.com/office/officeart/2005/8/layout/list1"/>
    <dgm:cxn modelId="{B0D27BB8-7806-4407-B8F1-4091285AC190}" type="presParOf" srcId="{37883FEC-A215-4AD0-8C35-D5E70AC477B2}" destId="{5B884D84-0F4F-411B-B92C-A42AB3C7AE1C}" srcOrd="13" destOrd="0" presId="urn:microsoft.com/office/officeart/2005/8/layout/list1"/>
    <dgm:cxn modelId="{851E0C54-57F2-474C-8C3D-656CAF319AF3}" type="presParOf" srcId="{37883FEC-A215-4AD0-8C35-D5E70AC477B2}" destId="{36E7490D-F37F-4FA1-B1E0-D999B68C7B4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4B1145-F82A-456A-A41A-DA3F95FAA4EF}"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zh-CN" altLang="en-US"/>
        </a:p>
      </dgm:t>
    </dgm:pt>
    <dgm:pt modelId="{31E35C8B-D495-4A30-8BB1-13F5069D17B7}">
      <dgm:prSet phldrT="[文本]" custT="1"/>
      <dgm:spPr/>
      <dgm:t>
        <a:bodyPr/>
        <a:lstStyle/>
        <a:p>
          <a:r>
            <a:rPr lang="zh-CN" sz="1600" dirty="0"/>
            <a:t>经济效益指标，反映相关产出对经济发展带来的影响和效果，如</a:t>
          </a:r>
          <a:r>
            <a:rPr lang="zh-CN" altLang="en-US" sz="1600" dirty="0"/>
            <a:t>：</a:t>
          </a:r>
        </a:p>
      </dgm:t>
    </dgm:pt>
    <dgm:pt modelId="{0F994095-9AAA-4D3C-A06B-A0168B2A6FD0}" type="parTrans" cxnId="{6582FCC4-F140-4646-9EE7-15810476FFF4}">
      <dgm:prSet/>
      <dgm:spPr/>
      <dgm:t>
        <a:bodyPr/>
        <a:lstStyle/>
        <a:p>
          <a:endParaRPr lang="zh-CN" altLang="en-US" sz="2400"/>
        </a:p>
      </dgm:t>
    </dgm:pt>
    <dgm:pt modelId="{0A5CF46D-1E52-47FF-9FA0-D0A827C45293}" type="sibTrans" cxnId="{6582FCC4-F140-4646-9EE7-15810476FFF4}">
      <dgm:prSet/>
      <dgm:spPr/>
      <dgm:t>
        <a:bodyPr/>
        <a:lstStyle/>
        <a:p>
          <a:endParaRPr lang="zh-CN" altLang="en-US" sz="2400"/>
        </a:p>
      </dgm:t>
    </dgm:pt>
    <dgm:pt modelId="{52A0ABCB-99FE-4928-A28A-CCE8A2B05BFC}">
      <dgm:prSet phldrT="[文本]" custT="1"/>
      <dgm:spPr/>
      <dgm:t>
        <a:bodyPr/>
        <a:lstStyle/>
        <a:p>
          <a:r>
            <a:rPr lang="zh-CN" sz="1600" dirty="0"/>
            <a:t>促进农民增收率或增收额</a:t>
          </a:r>
          <a:endParaRPr lang="zh-CN" altLang="en-US" sz="1600" dirty="0"/>
        </a:p>
      </dgm:t>
    </dgm:pt>
    <dgm:pt modelId="{45CE53F7-F325-472D-936C-8CA9BECD8C47}" type="parTrans" cxnId="{2360ACAA-AF15-42F0-BE19-A74937D76658}">
      <dgm:prSet/>
      <dgm:spPr/>
      <dgm:t>
        <a:bodyPr/>
        <a:lstStyle/>
        <a:p>
          <a:endParaRPr lang="zh-CN" altLang="en-US" sz="2400"/>
        </a:p>
      </dgm:t>
    </dgm:pt>
    <dgm:pt modelId="{055178A4-FA36-4633-96C7-F851E5CE422E}" type="sibTrans" cxnId="{2360ACAA-AF15-42F0-BE19-A74937D76658}">
      <dgm:prSet/>
      <dgm:spPr/>
      <dgm:t>
        <a:bodyPr/>
        <a:lstStyle/>
        <a:p>
          <a:endParaRPr lang="zh-CN" altLang="en-US" sz="2400"/>
        </a:p>
      </dgm:t>
    </dgm:pt>
    <dgm:pt modelId="{DC014C81-C907-4BAA-AC9E-3768987FF1D6}">
      <dgm:prSet custT="1"/>
      <dgm:spPr/>
      <dgm:t>
        <a:bodyPr/>
        <a:lstStyle/>
        <a:p>
          <a:r>
            <a:rPr lang="zh-CN" sz="1600" dirty="0"/>
            <a:t>社会效益指标，反映相关产出对社会发展带来的影响和效果，如</a:t>
          </a:r>
          <a:r>
            <a:rPr lang="zh-CN" altLang="en-US" sz="1600" dirty="0"/>
            <a:t>：</a:t>
          </a:r>
        </a:p>
      </dgm:t>
    </dgm:pt>
    <dgm:pt modelId="{7D0D39DA-6FF2-4DED-A436-F2ECBA6F6DCA}" type="parTrans" cxnId="{71E6861C-BFED-4D3A-A37D-8570ADE1D72C}">
      <dgm:prSet/>
      <dgm:spPr/>
      <dgm:t>
        <a:bodyPr/>
        <a:lstStyle/>
        <a:p>
          <a:endParaRPr lang="zh-CN" altLang="en-US" sz="2400"/>
        </a:p>
      </dgm:t>
    </dgm:pt>
    <dgm:pt modelId="{0EFFF8EA-45BA-4542-BE98-46A2F76EDD30}" type="sibTrans" cxnId="{71E6861C-BFED-4D3A-A37D-8570ADE1D72C}">
      <dgm:prSet/>
      <dgm:spPr/>
      <dgm:t>
        <a:bodyPr/>
        <a:lstStyle/>
        <a:p>
          <a:endParaRPr lang="zh-CN" altLang="en-US" sz="2400"/>
        </a:p>
      </dgm:t>
    </dgm:pt>
    <dgm:pt modelId="{101FADFE-3701-4DBB-B8A1-C8B4015092BE}">
      <dgm:prSet custT="1"/>
      <dgm:spPr/>
      <dgm:t>
        <a:bodyPr/>
        <a:lstStyle/>
        <a:p>
          <a:r>
            <a:rPr lang="zh-CN" sz="1600" dirty="0"/>
            <a:t>生态效益指标，反映相关产出对生态环境带来的影响和效果，如</a:t>
          </a:r>
          <a:r>
            <a:rPr lang="zh-CN" altLang="en-US" sz="1600" dirty="0"/>
            <a:t>：</a:t>
          </a:r>
          <a:endParaRPr lang="en-US" altLang="zh-CN" sz="1600" dirty="0"/>
        </a:p>
      </dgm:t>
    </dgm:pt>
    <dgm:pt modelId="{6081A6AE-EDC0-40CC-9233-686485462E9F}" type="parTrans" cxnId="{BCC60B38-0172-4988-8E5D-46D2049A75E0}">
      <dgm:prSet/>
      <dgm:spPr/>
      <dgm:t>
        <a:bodyPr/>
        <a:lstStyle/>
        <a:p>
          <a:endParaRPr lang="zh-CN" altLang="en-US" sz="2400"/>
        </a:p>
      </dgm:t>
    </dgm:pt>
    <dgm:pt modelId="{A5797A4B-C4D9-4413-82C9-19CE5CE6E0D8}" type="sibTrans" cxnId="{BCC60B38-0172-4988-8E5D-46D2049A75E0}">
      <dgm:prSet/>
      <dgm:spPr/>
      <dgm:t>
        <a:bodyPr/>
        <a:lstStyle/>
        <a:p>
          <a:endParaRPr lang="zh-CN" altLang="en-US" sz="2400"/>
        </a:p>
      </dgm:t>
    </dgm:pt>
    <dgm:pt modelId="{DCE89852-EC3E-4F44-ACCC-34B8C0D70630}">
      <dgm:prSet custT="1"/>
      <dgm:spPr/>
      <dgm:t>
        <a:bodyPr/>
        <a:lstStyle/>
        <a:p>
          <a:r>
            <a:rPr lang="zh-CN" sz="1600" dirty="0"/>
            <a:t>可持续影响指标，反映相关产出带来影响的可持续期限，如</a:t>
          </a:r>
          <a:r>
            <a:rPr lang="zh-CN" altLang="en-US" sz="1600" dirty="0"/>
            <a:t>：</a:t>
          </a:r>
        </a:p>
      </dgm:t>
    </dgm:pt>
    <dgm:pt modelId="{1CAFB3F2-024E-454B-8882-991D5B63E551}" type="parTrans" cxnId="{65A8B270-0134-4518-A56D-A10C4C9E4093}">
      <dgm:prSet/>
      <dgm:spPr/>
      <dgm:t>
        <a:bodyPr/>
        <a:lstStyle/>
        <a:p>
          <a:endParaRPr lang="zh-CN" altLang="en-US" sz="2400"/>
        </a:p>
      </dgm:t>
    </dgm:pt>
    <dgm:pt modelId="{B57A4A57-E616-44C6-8C25-B0CDE07933CD}" type="sibTrans" cxnId="{65A8B270-0134-4518-A56D-A10C4C9E4093}">
      <dgm:prSet/>
      <dgm:spPr/>
      <dgm:t>
        <a:bodyPr/>
        <a:lstStyle/>
        <a:p>
          <a:endParaRPr lang="zh-CN" altLang="en-US" sz="2400"/>
        </a:p>
      </dgm:t>
    </dgm:pt>
    <dgm:pt modelId="{C68D28A0-55D0-4B41-BE38-DFF06356F81C}">
      <dgm:prSet custT="1"/>
      <dgm:spPr/>
      <dgm:t>
        <a:bodyPr/>
        <a:lstStyle/>
        <a:p>
          <a:r>
            <a:rPr lang="zh-CN" sz="1600" dirty="0"/>
            <a:t>带动就业增长率</a:t>
          </a:r>
          <a:endParaRPr lang="zh-CN" altLang="en-US" sz="1600" dirty="0"/>
        </a:p>
      </dgm:t>
    </dgm:pt>
    <dgm:pt modelId="{2F578FBE-43B4-48C1-BD2D-3DCEE2435387}" type="parTrans" cxnId="{247531D5-3A4D-40E7-BE13-9B896A747915}">
      <dgm:prSet/>
      <dgm:spPr/>
      <dgm:t>
        <a:bodyPr/>
        <a:lstStyle/>
        <a:p>
          <a:endParaRPr lang="zh-CN" altLang="en-US" sz="2400"/>
        </a:p>
      </dgm:t>
    </dgm:pt>
    <dgm:pt modelId="{1641ED9E-A7EC-4F41-B2AF-3D3DF3F89D0F}" type="sibTrans" cxnId="{247531D5-3A4D-40E7-BE13-9B896A747915}">
      <dgm:prSet/>
      <dgm:spPr/>
      <dgm:t>
        <a:bodyPr/>
        <a:lstStyle/>
        <a:p>
          <a:endParaRPr lang="zh-CN" altLang="en-US" sz="2400"/>
        </a:p>
      </dgm:t>
    </dgm:pt>
    <dgm:pt modelId="{C5BF7ABE-90AA-46AF-AEB8-8FA118B003E3}">
      <dgm:prSet custT="1"/>
      <dgm:spPr/>
      <dgm:t>
        <a:bodyPr/>
        <a:lstStyle/>
        <a:p>
          <a:r>
            <a:rPr lang="zh-CN" sz="1600" dirty="0"/>
            <a:t>低收入家庭居住条件改善情况</a:t>
          </a:r>
          <a:endParaRPr lang="zh-CN" altLang="en-US" sz="1600" dirty="0"/>
        </a:p>
      </dgm:t>
    </dgm:pt>
    <dgm:pt modelId="{FADDFBE0-84F6-4E07-8759-A4F44B4C5156}" type="parTrans" cxnId="{E8B6C569-67C7-4571-9A62-A6EB68054022}">
      <dgm:prSet/>
      <dgm:spPr/>
      <dgm:t>
        <a:bodyPr/>
        <a:lstStyle/>
        <a:p>
          <a:endParaRPr lang="zh-CN" altLang="en-US" sz="2400"/>
        </a:p>
      </dgm:t>
    </dgm:pt>
    <dgm:pt modelId="{59680A07-E1B4-4352-9BB4-788CCB50DC9B}" type="sibTrans" cxnId="{E8B6C569-67C7-4571-9A62-A6EB68054022}">
      <dgm:prSet/>
      <dgm:spPr/>
      <dgm:t>
        <a:bodyPr/>
        <a:lstStyle/>
        <a:p>
          <a:endParaRPr lang="zh-CN" altLang="en-US" sz="2400"/>
        </a:p>
      </dgm:t>
    </dgm:pt>
    <dgm:pt modelId="{AE4BDB8C-9E87-4BE8-A9D1-BF046F39C10D}">
      <dgm:prSet custT="1"/>
      <dgm:spPr/>
      <dgm:t>
        <a:bodyPr/>
        <a:lstStyle/>
        <a:p>
          <a:r>
            <a:rPr lang="zh-CN" sz="1600" dirty="0"/>
            <a:t>空气质量优良率</a:t>
          </a:r>
          <a:endParaRPr lang="zh-CN" altLang="en-US" sz="1600" dirty="0"/>
        </a:p>
      </dgm:t>
    </dgm:pt>
    <dgm:pt modelId="{1BEE52F8-CAD3-4939-99C0-DCB41668C7F7}" type="parTrans" cxnId="{1018BAB8-99F7-45B5-9015-244B074CB91F}">
      <dgm:prSet/>
      <dgm:spPr/>
      <dgm:t>
        <a:bodyPr/>
        <a:lstStyle/>
        <a:p>
          <a:endParaRPr lang="zh-CN" altLang="en-US" sz="2400"/>
        </a:p>
      </dgm:t>
    </dgm:pt>
    <dgm:pt modelId="{D05AE3E0-9E15-4F15-8DA8-7072C1FB4193}" type="sibTrans" cxnId="{1018BAB8-99F7-45B5-9015-244B074CB91F}">
      <dgm:prSet/>
      <dgm:spPr/>
      <dgm:t>
        <a:bodyPr/>
        <a:lstStyle/>
        <a:p>
          <a:endParaRPr lang="zh-CN" altLang="en-US" sz="2400"/>
        </a:p>
      </dgm:t>
    </dgm:pt>
    <dgm:pt modelId="{4E961292-7B93-4294-8978-3843B784C574}">
      <dgm:prSet custT="1"/>
      <dgm:spPr/>
      <dgm:t>
        <a:bodyPr/>
        <a:lstStyle/>
        <a:p>
          <a:r>
            <a:rPr lang="zh-CN" sz="1600" dirty="0"/>
            <a:t>万元</a:t>
          </a:r>
          <a:r>
            <a:rPr lang="en-US" sz="1600" dirty="0"/>
            <a:t>GDP</a:t>
          </a:r>
          <a:r>
            <a:rPr lang="zh-CN" sz="1600" dirty="0"/>
            <a:t>能耗下降率</a:t>
          </a:r>
          <a:endParaRPr lang="zh-CN" altLang="en-US" sz="1600" dirty="0"/>
        </a:p>
      </dgm:t>
    </dgm:pt>
    <dgm:pt modelId="{51762350-A18D-4556-B4C2-4FCEEB57CE69}" type="parTrans" cxnId="{3BE63D4F-2C5C-433E-81FA-D1987347CB2B}">
      <dgm:prSet/>
      <dgm:spPr/>
      <dgm:t>
        <a:bodyPr/>
        <a:lstStyle/>
        <a:p>
          <a:endParaRPr lang="zh-CN" altLang="en-US" sz="2400"/>
        </a:p>
      </dgm:t>
    </dgm:pt>
    <dgm:pt modelId="{A0A92003-1974-46ED-A6C4-06B1F5475643}" type="sibTrans" cxnId="{3BE63D4F-2C5C-433E-81FA-D1987347CB2B}">
      <dgm:prSet/>
      <dgm:spPr/>
      <dgm:t>
        <a:bodyPr/>
        <a:lstStyle/>
        <a:p>
          <a:endParaRPr lang="zh-CN" altLang="en-US" sz="2400"/>
        </a:p>
      </dgm:t>
    </dgm:pt>
    <dgm:pt modelId="{B1BE1A0F-558C-44E5-BC69-F47EE469496B}">
      <dgm:prSet custT="1"/>
      <dgm:spPr/>
      <dgm:t>
        <a:bodyPr/>
        <a:lstStyle/>
        <a:p>
          <a:r>
            <a:rPr lang="zh-CN" sz="1600" dirty="0"/>
            <a:t>项目持续发挥作用的期限</a:t>
          </a:r>
          <a:endParaRPr lang="zh-CN" altLang="en-US" sz="1600" dirty="0"/>
        </a:p>
      </dgm:t>
    </dgm:pt>
    <dgm:pt modelId="{D69D9F8D-4CCB-459C-B1DC-8AAF7D10CE31}" type="parTrans" cxnId="{02B1F00C-BC9D-4106-9674-C88487A3FF95}">
      <dgm:prSet/>
      <dgm:spPr/>
      <dgm:t>
        <a:bodyPr/>
        <a:lstStyle/>
        <a:p>
          <a:endParaRPr lang="zh-CN" altLang="en-US" sz="2400"/>
        </a:p>
      </dgm:t>
    </dgm:pt>
    <dgm:pt modelId="{D48DB620-1ED0-4D61-AC8E-6C36E53209C7}" type="sibTrans" cxnId="{02B1F00C-BC9D-4106-9674-C88487A3FF95}">
      <dgm:prSet/>
      <dgm:spPr/>
      <dgm:t>
        <a:bodyPr/>
        <a:lstStyle/>
        <a:p>
          <a:endParaRPr lang="zh-CN" altLang="en-US" sz="2400"/>
        </a:p>
      </dgm:t>
    </dgm:pt>
    <dgm:pt modelId="{323B80DD-DDEC-49B5-A207-6449601CC528}">
      <dgm:prSet custT="1"/>
      <dgm:spPr/>
      <dgm:t>
        <a:bodyPr/>
        <a:lstStyle/>
        <a:p>
          <a:r>
            <a:rPr lang="zh-CN" sz="1600" dirty="0"/>
            <a:t>对本行业未来可持续发展的影响</a:t>
          </a:r>
          <a:endParaRPr lang="zh-CN" altLang="en-US" sz="1600" dirty="0"/>
        </a:p>
      </dgm:t>
    </dgm:pt>
    <dgm:pt modelId="{D8964063-46CF-4B9C-99ED-5A2E51DBC99B}" type="parTrans" cxnId="{3B47245E-466C-47DF-BDF0-DD2249F982A1}">
      <dgm:prSet/>
      <dgm:spPr/>
      <dgm:t>
        <a:bodyPr/>
        <a:lstStyle/>
        <a:p>
          <a:endParaRPr lang="zh-CN" altLang="en-US" sz="2400"/>
        </a:p>
      </dgm:t>
    </dgm:pt>
    <dgm:pt modelId="{90E9C7EB-8FC0-4696-93F0-89F73C3D1A2A}" type="sibTrans" cxnId="{3B47245E-466C-47DF-BDF0-DD2249F982A1}">
      <dgm:prSet/>
      <dgm:spPr/>
      <dgm:t>
        <a:bodyPr/>
        <a:lstStyle/>
        <a:p>
          <a:endParaRPr lang="zh-CN" altLang="en-US" sz="2400"/>
        </a:p>
      </dgm:t>
    </dgm:pt>
    <dgm:pt modelId="{3E39AEA1-54EB-49AE-91C1-30B20FF2FFAF}">
      <dgm:prSet phldrT="[文本]" custT="1"/>
      <dgm:spPr/>
      <dgm:t>
        <a:bodyPr/>
        <a:lstStyle/>
        <a:p>
          <a:r>
            <a:rPr lang="zh-CN" sz="1600" dirty="0"/>
            <a:t>采用先进技术带来的实际收入增长率</a:t>
          </a:r>
          <a:endParaRPr lang="zh-CN" altLang="en-US" sz="1600" dirty="0"/>
        </a:p>
      </dgm:t>
    </dgm:pt>
    <dgm:pt modelId="{680039EA-A97D-4BA0-BAD8-B6F54FEAB96F}" type="sibTrans" cxnId="{8B06A86B-1E6D-4156-99F1-B57E105F1105}">
      <dgm:prSet/>
      <dgm:spPr/>
      <dgm:t>
        <a:bodyPr/>
        <a:lstStyle/>
        <a:p>
          <a:endParaRPr lang="zh-CN" altLang="en-US" sz="2400"/>
        </a:p>
      </dgm:t>
    </dgm:pt>
    <dgm:pt modelId="{0D485A08-C264-4C0A-8105-77C2BB26D198}" type="parTrans" cxnId="{8B06A86B-1E6D-4156-99F1-B57E105F1105}">
      <dgm:prSet/>
      <dgm:spPr/>
      <dgm:t>
        <a:bodyPr/>
        <a:lstStyle/>
        <a:p>
          <a:endParaRPr lang="zh-CN" altLang="en-US" sz="2400"/>
        </a:p>
      </dgm:t>
    </dgm:pt>
    <dgm:pt modelId="{37883FEC-A215-4AD0-8C35-D5E70AC477B2}" type="pres">
      <dgm:prSet presAssocID="{A24B1145-F82A-456A-A41A-DA3F95FAA4EF}" presName="linear" presStyleCnt="0">
        <dgm:presLayoutVars>
          <dgm:dir/>
          <dgm:animLvl val="lvl"/>
          <dgm:resizeHandles val="exact"/>
        </dgm:presLayoutVars>
      </dgm:prSet>
      <dgm:spPr/>
    </dgm:pt>
    <dgm:pt modelId="{2889D278-B483-4C7B-AE93-1A4042CC3257}" type="pres">
      <dgm:prSet presAssocID="{31E35C8B-D495-4A30-8BB1-13F5069D17B7}" presName="parentLin" presStyleCnt="0"/>
      <dgm:spPr/>
    </dgm:pt>
    <dgm:pt modelId="{A3073021-B9DE-4B5E-9E5C-3C53AD169714}" type="pres">
      <dgm:prSet presAssocID="{31E35C8B-D495-4A30-8BB1-13F5069D17B7}" presName="parentLeftMargin" presStyleLbl="node1" presStyleIdx="0" presStyleCnt="4"/>
      <dgm:spPr/>
    </dgm:pt>
    <dgm:pt modelId="{53C5BC1B-8B31-4FFF-9A3A-FF8D904E25EA}" type="pres">
      <dgm:prSet presAssocID="{31E35C8B-D495-4A30-8BB1-13F5069D17B7}" presName="parentText" presStyleLbl="node1" presStyleIdx="0" presStyleCnt="4" custScaleX="119200">
        <dgm:presLayoutVars>
          <dgm:chMax val="0"/>
          <dgm:bulletEnabled val="1"/>
        </dgm:presLayoutVars>
      </dgm:prSet>
      <dgm:spPr/>
    </dgm:pt>
    <dgm:pt modelId="{75A94919-1FEE-4D6C-9B6C-CC4C39A1A4E3}" type="pres">
      <dgm:prSet presAssocID="{31E35C8B-D495-4A30-8BB1-13F5069D17B7}" presName="negativeSpace" presStyleCnt="0"/>
      <dgm:spPr/>
    </dgm:pt>
    <dgm:pt modelId="{84728A34-100B-4662-A0EF-601D3CE74BC9}" type="pres">
      <dgm:prSet presAssocID="{31E35C8B-D495-4A30-8BB1-13F5069D17B7}" presName="childText" presStyleLbl="conFgAcc1" presStyleIdx="0" presStyleCnt="4" custLinFactNeighborY="-20245">
        <dgm:presLayoutVars>
          <dgm:bulletEnabled val="1"/>
        </dgm:presLayoutVars>
      </dgm:prSet>
      <dgm:spPr/>
    </dgm:pt>
    <dgm:pt modelId="{182C2AEB-ED71-4C60-996A-10BBD6A56473}" type="pres">
      <dgm:prSet presAssocID="{0A5CF46D-1E52-47FF-9FA0-D0A827C45293}" presName="spaceBetweenRectangles" presStyleCnt="0"/>
      <dgm:spPr/>
    </dgm:pt>
    <dgm:pt modelId="{C99224AF-CBFF-4516-8DA2-D092BAC04479}" type="pres">
      <dgm:prSet presAssocID="{DC014C81-C907-4BAA-AC9E-3768987FF1D6}" presName="parentLin" presStyleCnt="0"/>
      <dgm:spPr/>
    </dgm:pt>
    <dgm:pt modelId="{C8E35A2F-4539-4667-AFAF-0548002D0105}" type="pres">
      <dgm:prSet presAssocID="{DC014C81-C907-4BAA-AC9E-3768987FF1D6}" presName="parentLeftMargin" presStyleLbl="node1" presStyleIdx="0" presStyleCnt="4"/>
      <dgm:spPr/>
    </dgm:pt>
    <dgm:pt modelId="{B6D4EE2A-0DA3-4561-B083-AEC48604015D}" type="pres">
      <dgm:prSet presAssocID="{DC014C81-C907-4BAA-AC9E-3768987FF1D6}" presName="parentText" presStyleLbl="node1" presStyleIdx="1" presStyleCnt="4" custScaleX="119200">
        <dgm:presLayoutVars>
          <dgm:chMax val="0"/>
          <dgm:bulletEnabled val="1"/>
        </dgm:presLayoutVars>
      </dgm:prSet>
      <dgm:spPr/>
    </dgm:pt>
    <dgm:pt modelId="{13CD867B-D8C7-471C-9AE8-09E3AE0664C6}" type="pres">
      <dgm:prSet presAssocID="{DC014C81-C907-4BAA-AC9E-3768987FF1D6}" presName="negativeSpace" presStyleCnt="0"/>
      <dgm:spPr/>
    </dgm:pt>
    <dgm:pt modelId="{6A6ED3A5-D9E1-46EB-849D-50077A01829C}" type="pres">
      <dgm:prSet presAssocID="{DC014C81-C907-4BAA-AC9E-3768987FF1D6}" presName="childText" presStyleLbl="conFgAcc1" presStyleIdx="1" presStyleCnt="4">
        <dgm:presLayoutVars>
          <dgm:bulletEnabled val="1"/>
        </dgm:presLayoutVars>
      </dgm:prSet>
      <dgm:spPr/>
    </dgm:pt>
    <dgm:pt modelId="{A8E0B68B-8207-4CA0-A2DE-059C3175981C}" type="pres">
      <dgm:prSet presAssocID="{0EFFF8EA-45BA-4542-BE98-46A2F76EDD30}" presName="spaceBetweenRectangles" presStyleCnt="0"/>
      <dgm:spPr/>
    </dgm:pt>
    <dgm:pt modelId="{B025E7C4-A474-4C31-939A-4D9D64CEA0D0}" type="pres">
      <dgm:prSet presAssocID="{101FADFE-3701-4DBB-B8A1-C8B4015092BE}" presName="parentLin" presStyleCnt="0"/>
      <dgm:spPr/>
    </dgm:pt>
    <dgm:pt modelId="{C939A19A-1232-43B6-8683-9A0F11803208}" type="pres">
      <dgm:prSet presAssocID="{101FADFE-3701-4DBB-B8A1-C8B4015092BE}" presName="parentLeftMargin" presStyleLbl="node1" presStyleIdx="1" presStyleCnt="4"/>
      <dgm:spPr/>
    </dgm:pt>
    <dgm:pt modelId="{E3B639C0-707E-4573-A4CC-002664937F76}" type="pres">
      <dgm:prSet presAssocID="{101FADFE-3701-4DBB-B8A1-C8B4015092BE}" presName="parentText" presStyleLbl="node1" presStyleIdx="2" presStyleCnt="4" custScaleX="118511">
        <dgm:presLayoutVars>
          <dgm:chMax val="0"/>
          <dgm:bulletEnabled val="1"/>
        </dgm:presLayoutVars>
      </dgm:prSet>
      <dgm:spPr/>
    </dgm:pt>
    <dgm:pt modelId="{E715D7D1-20C3-49B4-AC79-7CE766D5E5C0}" type="pres">
      <dgm:prSet presAssocID="{101FADFE-3701-4DBB-B8A1-C8B4015092BE}" presName="negativeSpace" presStyleCnt="0"/>
      <dgm:spPr/>
    </dgm:pt>
    <dgm:pt modelId="{A4D8BB12-AF72-4D9B-B754-C5E513DBA11B}" type="pres">
      <dgm:prSet presAssocID="{101FADFE-3701-4DBB-B8A1-C8B4015092BE}" presName="childText" presStyleLbl="conFgAcc1" presStyleIdx="2" presStyleCnt="4">
        <dgm:presLayoutVars>
          <dgm:bulletEnabled val="1"/>
        </dgm:presLayoutVars>
      </dgm:prSet>
      <dgm:spPr/>
    </dgm:pt>
    <dgm:pt modelId="{702101DD-424C-40CE-88A5-6CB227FCF4C8}" type="pres">
      <dgm:prSet presAssocID="{A5797A4B-C4D9-4413-82C9-19CE5CE6E0D8}" presName="spaceBetweenRectangles" presStyleCnt="0"/>
      <dgm:spPr/>
    </dgm:pt>
    <dgm:pt modelId="{852185C1-415C-4CC7-9DC8-217168B6B523}" type="pres">
      <dgm:prSet presAssocID="{DCE89852-EC3E-4F44-ACCC-34B8C0D70630}" presName="parentLin" presStyleCnt="0"/>
      <dgm:spPr/>
    </dgm:pt>
    <dgm:pt modelId="{BDB7B7FC-961A-480C-85FC-7139A151EFDC}" type="pres">
      <dgm:prSet presAssocID="{DCE89852-EC3E-4F44-ACCC-34B8C0D70630}" presName="parentLeftMargin" presStyleLbl="node1" presStyleIdx="2" presStyleCnt="4"/>
      <dgm:spPr/>
    </dgm:pt>
    <dgm:pt modelId="{2C907CE7-9F6B-45F1-A496-202642D4DBC2}" type="pres">
      <dgm:prSet presAssocID="{DCE89852-EC3E-4F44-ACCC-34B8C0D70630}" presName="parentText" presStyleLbl="node1" presStyleIdx="3" presStyleCnt="4" custScaleX="118511">
        <dgm:presLayoutVars>
          <dgm:chMax val="0"/>
          <dgm:bulletEnabled val="1"/>
        </dgm:presLayoutVars>
      </dgm:prSet>
      <dgm:spPr/>
    </dgm:pt>
    <dgm:pt modelId="{5B884D84-0F4F-411B-B92C-A42AB3C7AE1C}" type="pres">
      <dgm:prSet presAssocID="{DCE89852-EC3E-4F44-ACCC-34B8C0D70630}" presName="negativeSpace" presStyleCnt="0"/>
      <dgm:spPr/>
    </dgm:pt>
    <dgm:pt modelId="{36E7490D-F37F-4FA1-B1E0-D999B68C7B49}" type="pres">
      <dgm:prSet presAssocID="{DCE89852-EC3E-4F44-ACCC-34B8C0D70630}" presName="childText" presStyleLbl="conFgAcc1" presStyleIdx="3" presStyleCnt="4">
        <dgm:presLayoutVars>
          <dgm:bulletEnabled val="1"/>
        </dgm:presLayoutVars>
      </dgm:prSet>
      <dgm:spPr/>
    </dgm:pt>
  </dgm:ptLst>
  <dgm:cxnLst>
    <dgm:cxn modelId="{CD981502-3A39-4997-A51F-FDA8F2F13A2D}" type="presOf" srcId="{31E35C8B-D495-4A30-8BB1-13F5069D17B7}" destId="{53C5BC1B-8B31-4FFF-9A3A-FF8D904E25EA}" srcOrd="1" destOrd="0" presId="urn:microsoft.com/office/officeart/2005/8/layout/list1"/>
    <dgm:cxn modelId="{02B1F00C-BC9D-4106-9674-C88487A3FF95}" srcId="{DCE89852-EC3E-4F44-ACCC-34B8C0D70630}" destId="{B1BE1A0F-558C-44E5-BC69-F47EE469496B}" srcOrd="0" destOrd="0" parTransId="{D69D9F8D-4CCB-459C-B1DC-8AAF7D10CE31}" sibTransId="{D48DB620-1ED0-4D61-AC8E-6C36E53209C7}"/>
    <dgm:cxn modelId="{6C6DE313-43B5-4992-AC7C-E3928D9307B3}" type="presOf" srcId="{31E35C8B-D495-4A30-8BB1-13F5069D17B7}" destId="{A3073021-B9DE-4B5E-9E5C-3C53AD169714}" srcOrd="0" destOrd="0" presId="urn:microsoft.com/office/officeart/2005/8/layout/list1"/>
    <dgm:cxn modelId="{71E6861C-BFED-4D3A-A37D-8570ADE1D72C}" srcId="{A24B1145-F82A-456A-A41A-DA3F95FAA4EF}" destId="{DC014C81-C907-4BAA-AC9E-3768987FF1D6}" srcOrd="1" destOrd="0" parTransId="{7D0D39DA-6FF2-4DED-A436-F2ECBA6F6DCA}" sibTransId="{0EFFF8EA-45BA-4542-BE98-46A2F76EDD30}"/>
    <dgm:cxn modelId="{CD75192A-8513-4964-B246-53E554967E09}" type="presOf" srcId="{101FADFE-3701-4DBB-B8A1-C8B4015092BE}" destId="{E3B639C0-707E-4573-A4CC-002664937F76}" srcOrd="1" destOrd="0" presId="urn:microsoft.com/office/officeart/2005/8/layout/list1"/>
    <dgm:cxn modelId="{72F05E2E-0583-40B8-8437-D480B8AFF5CE}" type="presOf" srcId="{AE4BDB8C-9E87-4BE8-A9D1-BF046F39C10D}" destId="{A4D8BB12-AF72-4D9B-B754-C5E513DBA11B}" srcOrd="0" destOrd="0" presId="urn:microsoft.com/office/officeart/2005/8/layout/list1"/>
    <dgm:cxn modelId="{1BB8E42E-BCDF-4E49-AF06-C9CACA753765}" type="presOf" srcId="{52A0ABCB-99FE-4928-A28A-CCE8A2B05BFC}" destId="{84728A34-100B-4662-A0EF-601D3CE74BC9}" srcOrd="0" destOrd="0" presId="urn:microsoft.com/office/officeart/2005/8/layout/list1"/>
    <dgm:cxn modelId="{98B82530-91A6-438B-90D4-018965E3A399}" type="presOf" srcId="{C68D28A0-55D0-4B41-BE38-DFF06356F81C}" destId="{6A6ED3A5-D9E1-46EB-849D-50077A01829C}" srcOrd="0" destOrd="0" presId="urn:microsoft.com/office/officeart/2005/8/layout/list1"/>
    <dgm:cxn modelId="{61BDD333-66F3-41A3-9809-0C0064A6BA68}" type="presOf" srcId="{DC014C81-C907-4BAA-AC9E-3768987FF1D6}" destId="{B6D4EE2A-0DA3-4561-B083-AEC48604015D}" srcOrd="1" destOrd="0" presId="urn:microsoft.com/office/officeart/2005/8/layout/list1"/>
    <dgm:cxn modelId="{64D42A35-AC37-480B-A043-5ED1907A9C03}" type="presOf" srcId="{323B80DD-DDEC-49B5-A207-6449601CC528}" destId="{36E7490D-F37F-4FA1-B1E0-D999B68C7B49}" srcOrd="0" destOrd="1" presId="urn:microsoft.com/office/officeart/2005/8/layout/list1"/>
    <dgm:cxn modelId="{BCC60B38-0172-4988-8E5D-46D2049A75E0}" srcId="{A24B1145-F82A-456A-A41A-DA3F95FAA4EF}" destId="{101FADFE-3701-4DBB-B8A1-C8B4015092BE}" srcOrd="2" destOrd="0" parTransId="{6081A6AE-EDC0-40CC-9233-686485462E9F}" sibTransId="{A5797A4B-C4D9-4413-82C9-19CE5CE6E0D8}"/>
    <dgm:cxn modelId="{3B47245E-466C-47DF-BDF0-DD2249F982A1}" srcId="{DCE89852-EC3E-4F44-ACCC-34B8C0D70630}" destId="{323B80DD-DDEC-49B5-A207-6449601CC528}" srcOrd="1" destOrd="0" parTransId="{D8964063-46CF-4B9C-99ED-5A2E51DBC99B}" sibTransId="{90E9C7EB-8FC0-4696-93F0-89F73C3D1A2A}"/>
    <dgm:cxn modelId="{5873AF45-2BB4-49EF-B201-FB756B88CC97}" type="presOf" srcId="{DCE89852-EC3E-4F44-ACCC-34B8C0D70630}" destId="{BDB7B7FC-961A-480C-85FC-7139A151EFDC}" srcOrd="0" destOrd="0" presId="urn:microsoft.com/office/officeart/2005/8/layout/list1"/>
    <dgm:cxn modelId="{E8B6C569-67C7-4571-9A62-A6EB68054022}" srcId="{DC014C81-C907-4BAA-AC9E-3768987FF1D6}" destId="{C5BF7ABE-90AA-46AF-AEB8-8FA118B003E3}" srcOrd="1" destOrd="0" parTransId="{FADDFBE0-84F6-4E07-8759-A4F44B4C5156}" sibTransId="{59680A07-E1B4-4352-9BB4-788CCB50DC9B}"/>
    <dgm:cxn modelId="{8B06A86B-1E6D-4156-99F1-B57E105F1105}" srcId="{31E35C8B-D495-4A30-8BB1-13F5069D17B7}" destId="{3E39AEA1-54EB-49AE-91C1-30B20FF2FFAF}" srcOrd="1" destOrd="0" parTransId="{0D485A08-C264-4C0A-8105-77C2BB26D198}" sibTransId="{680039EA-A97D-4BA0-BAD8-B6F54FEAB96F}"/>
    <dgm:cxn modelId="{3BE63D4F-2C5C-433E-81FA-D1987347CB2B}" srcId="{101FADFE-3701-4DBB-B8A1-C8B4015092BE}" destId="{4E961292-7B93-4294-8978-3843B784C574}" srcOrd="1" destOrd="0" parTransId="{51762350-A18D-4556-B4C2-4FCEEB57CE69}" sibTransId="{A0A92003-1974-46ED-A6C4-06B1F5475643}"/>
    <dgm:cxn modelId="{EF113450-5A54-4BD4-897D-FB52766CF828}" type="presOf" srcId="{101FADFE-3701-4DBB-B8A1-C8B4015092BE}" destId="{C939A19A-1232-43B6-8683-9A0F11803208}" srcOrd="0" destOrd="0" presId="urn:microsoft.com/office/officeart/2005/8/layout/list1"/>
    <dgm:cxn modelId="{65A8B270-0134-4518-A56D-A10C4C9E4093}" srcId="{A24B1145-F82A-456A-A41A-DA3F95FAA4EF}" destId="{DCE89852-EC3E-4F44-ACCC-34B8C0D70630}" srcOrd="3" destOrd="0" parTransId="{1CAFB3F2-024E-454B-8882-991D5B63E551}" sibTransId="{B57A4A57-E616-44C6-8C25-B0CDE07933CD}"/>
    <dgm:cxn modelId="{D4D69A74-59AC-43F3-83CF-A749D04648C0}" type="presOf" srcId="{DC014C81-C907-4BAA-AC9E-3768987FF1D6}" destId="{C8E35A2F-4539-4667-AFAF-0548002D0105}" srcOrd="0" destOrd="0" presId="urn:microsoft.com/office/officeart/2005/8/layout/list1"/>
    <dgm:cxn modelId="{FACA0E7B-E872-463A-B596-750D401BE78C}" type="presOf" srcId="{3E39AEA1-54EB-49AE-91C1-30B20FF2FFAF}" destId="{84728A34-100B-4662-A0EF-601D3CE74BC9}" srcOrd="0" destOrd="1" presId="urn:microsoft.com/office/officeart/2005/8/layout/list1"/>
    <dgm:cxn modelId="{140B2080-D526-44AD-946A-F0E5790E0B5B}" type="presOf" srcId="{4E961292-7B93-4294-8978-3843B784C574}" destId="{A4D8BB12-AF72-4D9B-B754-C5E513DBA11B}" srcOrd="0" destOrd="1" presId="urn:microsoft.com/office/officeart/2005/8/layout/list1"/>
    <dgm:cxn modelId="{5ABBF189-3668-4537-BAB9-527A44887FDD}" type="presOf" srcId="{DCE89852-EC3E-4F44-ACCC-34B8C0D70630}" destId="{2C907CE7-9F6B-45F1-A496-202642D4DBC2}" srcOrd="1" destOrd="0" presId="urn:microsoft.com/office/officeart/2005/8/layout/list1"/>
    <dgm:cxn modelId="{D9381093-CF3D-4AAE-9AAE-C69753903DAF}" type="presOf" srcId="{A24B1145-F82A-456A-A41A-DA3F95FAA4EF}" destId="{37883FEC-A215-4AD0-8C35-D5E70AC477B2}" srcOrd="0" destOrd="0" presId="urn:microsoft.com/office/officeart/2005/8/layout/list1"/>
    <dgm:cxn modelId="{A52A6DA3-3286-4B75-AAE9-BCB61F6F797D}" type="presOf" srcId="{B1BE1A0F-558C-44E5-BC69-F47EE469496B}" destId="{36E7490D-F37F-4FA1-B1E0-D999B68C7B49}" srcOrd="0" destOrd="0" presId="urn:microsoft.com/office/officeart/2005/8/layout/list1"/>
    <dgm:cxn modelId="{2360ACAA-AF15-42F0-BE19-A74937D76658}" srcId="{31E35C8B-D495-4A30-8BB1-13F5069D17B7}" destId="{52A0ABCB-99FE-4928-A28A-CCE8A2B05BFC}" srcOrd="0" destOrd="0" parTransId="{45CE53F7-F325-472D-936C-8CA9BECD8C47}" sibTransId="{055178A4-FA36-4633-96C7-F851E5CE422E}"/>
    <dgm:cxn modelId="{1018BAB8-99F7-45B5-9015-244B074CB91F}" srcId="{101FADFE-3701-4DBB-B8A1-C8B4015092BE}" destId="{AE4BDB8C-9E87-4BE8-A9D1-BF046F39C10D}" srcOrd="0" destOrd="0" parTransId="{1BEE52F8-CAD3-4939-99C0-DCB41668C7F7}" sibTransId="{D05AE3E0-9E15-4F15-8DA8-7072C1FB4193}"/>
    <dgm:cxn modelId="{6582FCC4-F140-4646-9EE7-15810476FFF4}" srcId="{A24B1145-F82A-456A-A41A-DA3F95FAA4EF}" destId="{31E35C8B-D495-4A30-8BB1-13F5069D17B7}" srcOrd="0" destOrd="0" parTransId="{0F994095-9AAA-4D3C-A06B-A0168B2A6FD0}" sibTransId="{0A5CF46D-1E52-47FF-9FA0-D0A827C45293}"/>
    <dgm:cxn modelId="{CE918AC8-60B7-4833-9606-7783CD19F184}" type="presOf" srcId="{C5BF7ABE-90AA-46AF-AEB8-8FA118B003E3}" destId="{6A6ED3A5-D9E1-46EB-849D-50077A01829C}" srcOrd="0" destOrd="1" presId="urn:microsoft.com/office/officeart/2005/8/layout/list1"/>
    <dgm:cxn modelId="{247531D5-3A4D-40E7-BE13-9B896A747915}" srcId="{DC014C81-C907-4BAA-AC9E-3768987FF1D6}" destId="{C68D28A0-55D0-4B41-BE38-DFF06356F81C}" srcOrd="0" destOrd="0" parTransId="{2F578FBE-43B4-48C1-BD2D-3DCEE2435387}" sibTransId="{1641ED9E-A7EC-4F41-B2AF-3D3DF3F89D0F}"/>
    <dgm:cxn modelId="{558379C6-B571-4764-A6FC-5ECD20BE07CF}" type="presParOf" srcId="{37883FEC-A215-4AD0-8C35-D5E70AC477B2}" destId="{2889D278-B483-4C7B-AE93-1A4042CC3257}" srcOrd="0" destOrd="0" presId="urn:microsoft.com/office/officeart/2005/8/layout/list1"/>
    <dgm:cxn modelId="{92FDDA69-540E-4AB0-9DCF-7703EE598D0D}" type="presParOf" srcId="{2889D278-B483-4C7B-AE93-1A4042CC3257}" destId="{A3073021-B9DE-4B5E-9E5C-3C53AD169714}" srcOrd="0" destOrd="0" presId="urn:microsoft.com/office/officeart/2005/8/layout/list1"/>
    <dgm:cxn modelId="{1A30D4BA-5F45-473E-94AA-E0E1C60A4404}" type="presParOf" srcId="{2889D278-B483-4C7B-AE93-1A4042CC3257}" destId="{53C5BC1B-8B31-4FFF-9A3A-FF8D904E25EA}" srcOrd="1" destOrd="0" presId="urn:microsoft.com/office/officeart/2005/8/layout/list1"/>
    <dgm:cxn modelId="{D8D35D5F-B843-48B6-9A66-1DB33814FBC7}" type="presParOf" srcId="{37883FEC-A215-4AD0-8C35-D5E70AC477B2}" destId="{75A94919-1FEE-4D6C-9B6C-CC4C39A1A4E3}" srcOrd="1" destOrd="0" presId="urn:microsoft.com/office/officeart/2005/8/layout/list1"/>
    <dgm:cxn modelId="{9B1FBE17-40F0-43AD-A5A5-2AD47146F020}" type="presParOf" srcId="{37883FEC-A215-4AD0-8C35-D5E70AC477B2}" destId="{84728A34-100B-4662-A0EF-601D3CE74BC9}" srcOrd="2" destOrd="0" presId="urn:microsoft.com/office/officeart/2005/8/layout/list1"/>
    <dgm:cxn modelId="{8134B07B-77D8-4D75-9BF6-833B04ACF831}" type="presParOf" srcId="{37883FEC-A215-4AD0-8C35-D5E70AC477B2}" destId="{182C2AEB-ED71-4C60-996A-10BBD6A56473}" srcOrd="3" destOrd="0" presId="urn:microsoft.com/office/officeart/2005/8/layout/list1"/>
    <dgm:cxn modelId="{93C7BCB9-6CE4-4C54-8592-DF059740BB69}" type="presParOf" srcId="{37883FEC-A215-4AD0-8C35-D5E70AC477B2}" destId="{C99224AF-CBFF-4516-8DA2-D092BAC04479}" srcOrd="4" destOrd="0" presId="urn:microsoft.com/office/officeart/2005/8/layout/list1"/>
    <dgm:cxn modelId="{40A1BAA5-132B-404C-B252-4F658A166E1F}" type="presParOf" srcId="{C99224AF-CBFF-4516-8DA2-D092BAC04479}" destId="{C8E35A2F-4539-4667-AFAF-0548002D0105}" srcOrd="0" destOrd="0" presId="urn:microsoft.com/office/officeart/2005/8/layout/list1"/>
    <dgm:cxn modelId="{4F5E0A2E-01D6-47ED-9819-FC54205E4CC3}" type="presParOf" srcId="{C99224AF-CBFF-4516-8DA2-D092BAC04479}" destId="{B6D4EE2A-0DA3-4561-B083-AEC48604015D}" srcOrd="1" destOrd="0" presId="urn:microsoft.com/office/officeart/2005/8/layout/list1"/>
    <dgm:cxn modelId="{56D5C2B0-9253-451E-A295-20305C52FC57}" type="presParOf" srcId="{37883FEC-A215-4AD0-8C35-D5E70AC477B2}" destId="{13CD867B-D8C7-471C-9AE8-09E3AE0664C6}" srcOrd="5" destOrd="0" presId="urn:microsoft.com/office/officeart/2005/8/layout/list1"/>
    <dgm:cxn modelId="{82088193-A8FA-4931-B488-05ED739C4DAF}" type="presParOf" srcId="{37883FEC-A215-4AD0-8C35-D5E70AC477B2}" destId="{6A6ED3A5-D9E1-46EB-849D-50077A01829C}" srcOrd="6" destOrd="0" presId="urn:microsoft.com/office/officeart/2005/8/layout/list1"/>
    <dgm:cxn modelId="{9C73EE4A-7BC8-4A0A-8FE6-24AEF737ADB8}" type="presParOf" srcId="{37883FEC-A215-4AD0-8C35-D5E70AC477B2}" destId="{A8E0B68B-8207-4CA0-A2DE-059C3175981C}" srcOrd="7" destOrd="0" presId="urn:microsoft.com/office/officeart/2005/8/layout/list1"/>
    <dgm:cxn modelId="{7C207DCC-35CF-42FC-9ADE-0EDD97C08D23}" type="presParOf" srcId="{37883FEC-A215-4AD0-8C35-D5E70AC477B2}" destId="{B025E7C4-A474-4C31-939A-4D9D64CEA0D0}" srcOrd="8" destOrd="0" presId="urn:microsoft.com/office/officeart/2005/8/layout/list1"/>
    <dgm:cxn modelId="{0951F7B8-D80E-44FF-B763-F1569B4B0893}" type="presParOf" srcId="{B025E7C4-A474-4C31-939A-4D9D64CEA0D0}" destId="{C939A19A-1232-43B6-8683-9A0F11803208}" srcOrd="0" destOrd="0" presId="urn:microsoft.com/office/officeart/2005/8/layout/list1"/>
    <dgm:cxn modelId="{B540AD75-AED1-471B-B852-C8E33BDF7F41}" type="presParOf" srcId="{B025E7C4-A474-4C31-939A-4D9D64CEA0D0}" destId="{E3B639C0-707E-4573-A4CC-002664937F76}" srcOrd="1" destOrd="0" presId="urn:microsoft.com/office/officeart/2005/8/layout/list1"/>
    <dgm:cxn modelId="{BDDB4808-2527-4406-B508-ECF0A7517FBB}" type="presParOf" srcId="{37883FEC-A215-4AD0-8C35-D5E70AC477B2}" destId="{E715D7D1-20C3-49B4-AC79-7CE766D5E5C0}" srcOrd="9" destOrd="0" presId="urn:microsoft.com/office/officeart/2005/8/layout/list1"/>
    <dgm:cxn modelId="{AC0F22A1-7A7E-4103-BECF-2BCFA5935C30}" type="presParOf" srcId="{37883FEC-A215-4AD0-8C35-D5E70AC477B2}" destId="{A4D8BB12-AF72-4D9B-B754-C5E513DBA11B}" srcOrd="10" destOrd="0" presId="urn:microsoft.com/office/officeart/2005/8/layout/list1"/>
    <dgm:cxn modelId="{9C0ED50A-4194-4A09-A5A1-76CF3E7DE374}" type="presParOf" srcId="{37883FEC-A215-4AD0-8C35-D5E70AC477B2}" destId="{702101DD-424C-40CE-88A5-6CB227FCF4C8}" srcOrd="11" destOrd="0" presId="urn:microsoft.com/office/officeart/2005/8/layout/list1"/>
    <dgm:cxn modelId="{4875C92B-9F14-47B8-A6EF-6017D93223C7}" type="presParOf" srcId="{37883FEC-A215-4AD0-8C35-D5E70AC477B2}" destId="{852185C1-415C-4CC7-9DC8-217168B6B523}" srcOrd="12" destOrd="0" presId="urn:microsoft.com/office/officeart/2005/8/layout/list1"/>
    <dgm:cxn modelId="{F250C0EC-799E-4A12-910A-317F2FB33E6D}" type="presParOf" srcId="{852185C1-415C-4CC7-9DC8-217168B6B523}" destId="{BDB7B7FC-961A-480C-85FC-7139A151EFDC}" srcOrd="0" destOrd="0" presId="urn:microsoft.com/office/officeart/2005/8/layout/list1"/>
    <dgm:cxn modelId="{FB0EB687-F374-402A-A586-0625A704E7C6}" type="presParOf" srcId="{852185C1-415C-4CC7-9DC8-217168B6B523}" destId="{2C907CE7-9F6B-45F1-A496-202642D4DBC2}" srcOrd="1" destOrd="0" presId="urn:microsoft.com/office/officeart/2005/8/layout/list1"/>
    <dgm:cxn modelId="{B0D27BB8-7806-4407-B8F1-4091285AC190}" type="presParOf" srcId="{37883FEC-A215-4AD0-8C35-D5E70AC477B2}" destId="{5B884D84-0F4F-411B-B92C-A42AB3C7AE1C}" srcOrd="13" destOrd="0" presId="urn:microsoft.com/office/officeart/2005/8/layout/list1"/>
    <dgm:cxn modelId="{851E0C54-57F2-474C-8C3D-656CAF319AF3}" type="presParOf" srcId="{37883FEC-A215-4AD0-8C35-D5E70AC477B2}" destId="{36E7490D-F37F-4FA1-B1E0-D999B68C7B4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4B1145-F82A-456A-A41A-DA3F95FAA4E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zh-CN" altLang="en-US"/>
        </a:p>
      </dgm:t>
    </dgm:pt>
    <dgm:pt modelId="{31E35C8B-D495-4A30-8BB1-13F5069D17B7}">
      <dgm:prSet phldrT="[文本]" custT="1"/>
      <dgm:spPr/>
      <dgm:t>
        <a:bodyPr/>
        <a:lstStyle/>
        <a:p>
          <a:r>
            <a:rPr lang="zh-CN" sz="2800" dirty="0">
              <a:solidFill>
                <a:srgbClr val="FF0000"/>
              </a:solidFill>
            </a:rPr>
            <a:t>满意度指标</a:t>
          </a:r>
          <a:r>
            <a:rPr lang="zh-CN" sz="2800" dirty="0"/>
            <a:t>：</a:t>
          </a:r>
          <a:r>
            <a:rPr lang="zh-CN" sz="1800" dirty="0"/>
            <a:t>属于预期效果的内容，反映服务对象或受益人对相关产出及其影响的认可程度，可根据实际细化为具体指标，如</a:t>
          </a:r>
          <a:r>
            <a:rPr lang="zh-CN" altLang="en-US" sz="1800" dirty="0"/>
            <a:t>：</a:t>
          </a:r>
        </a:p>
      </dgm:t>
    </dgm:pt>
    <dgm:pt modelId="{0F994095-9AAA-4D3C-A06B-A0168B2A6FD0}" type="parTrans" cxnId="{6582FCC4-F140-4646-9EE7-15810476FFF4}">
      <dgm:prSet/>
      <dgm:spPr/>
      <dgm:t>
        <a:bodyPr/>
        <a:lstStyle/>
        <a:p>
          <a:endParaRPr lang="zh-CN" altLang="en-US" sz="2400"/>
        </a:p>
      </dgm:t>
    </dgm:pt>
    <dgm:pt modelId="{0A5CF46D-1E52-47FF-9FA0-D0A827C45293}" type="sibTrans" cxnId="{6582FCC4-F140-4646-9EE7-15810476FFF4}">
      <dgm:prSet/>
      <dgm:spPr/>
      <dgm:t>
        <a:bodyPr/>
        <a:lstStyle/>
        <a:p>
          <a:endParaRPr lang="zh-CN" altLang="en-US" sz="2400"/>
        </a:p>
      </dgm:t>
    </dgm:pt>
    <dgm:pt modelId="{52A0ABCB-99FE-4928-A28A-CCE8A2B05BFC}">
      <dgm:prSet phldrT="[文本]" custT="1"/>
      <dgm:spPr/>
      <dgm:t>
        <a:bodyPr/>
        <a:lstStyle/>
        <a:p>
          <a:r>
            <a:rPr lang="zh-CN" sz="2000" dirty="0"/>
            <a:t>参加培训人员的满意度</a:t>
          </a:r>
          <a:endParaRPr lang="zh-CN" altLang="en-US" sz="2000" dirty="0"/>
        </a:p>
      </dgm:t>
    </dgm:pt>
    <dgm:pt modelId="{45CE53F7-F325-472D-936C-8CA9BECD8C47}" type="parTrans" cxnId="{2360ACAA-AF15-42F0-BE19-A74937D76658}">
      <dgm:prSet/>
      <dgm:spPr/>
      <dgm:t>
        <a:bodyPr/>
        <a:lstStyle/>
        <a:p>
          <a:endParaRPr lang="zh-CN" altLang="en-US" sz="2400"/>
        </a:p>
      </dgm:t>
    </dgm:pt>
    <dgm:pt modelId="{055178A4-FA36-4633-96C7-F851E5CE422E}" type="sibTrans" cxnId="{2360ACAA-AF15-42F0-BE19-A74937D76658}">
      <dgm:prSet/>
      <dgm:spPr/>
      <dgm:t>
        <a:bodyPr/>
        <a:lstStyle/>
        <a:p>
          <a:endParaRPr lang="zh-CN" altLang="en-US" sz="2400"/>
        </a:p>
      </dgm:t>
    </dgm:pt>
    <dgm:pt modelId="{3E39AEA1-54EB-49AE-91C1-30B20FF2FFAF}">
      <dgm:prSet phldrT="[文本]" custT="1"/>
      <dgm:spPr/>
      <dgm:t>
        <a:bodyPr/>
        <a:lstStyle/>
        <a:p>
          <a:r>
            <a:rPr lang="zh-CN" sz="2000" dirty="0"/>
            <a:t>基层群众对××工作的满意度</a:t>
          </a:r>
          <a:endParaRPr lang="zh-CN" altLang="en-US" sz="2000" dirty="0"/>
        </a:p>
      </dgm:t>
    </dgm:pt>
    <dgm:pt modelId="{680039EA-A97D-4BA0-BAD8-B6F54FEAB96F}" type="sibTrans" cxnId="{8B06A86B-1E6D-4156-99F1-B57E105F1105}">
      <dgm:prSet/>
      <dgm:spPr/>
      <dgm:t>
        <a:bodyPr/>
        <a:lstStyle/>
        <a:p>
          <a:endParaRPr lang="zh-CN" altLang="en-US" sz="2400"/>
        </a:p>
      </dgm:t>
    </dgm:pt>
    <dgm:pt modelId="{0D485A08-C264-4C0A-8105-77C2BB26D198}" type="parTrans" cxnId="{8B06A86B-1E6D-4156-99F1-B57E105F1105}">
      <dgm:prSet/>
      <dgm:spPr/>
      <dgm:t>
        <a:bodyPr/>
        <a:lstStyle/>
        <a:p>
          <a:endParaRPr lang="zh-CN" altLang="en-US" sz="2400"/>
        </a:p>
      </dgm:t>
    </dgm:pt>
    <dgm:pt modelId="{454D5BD5-DD5B-4AF9-BBC7-7999E66AEA84}">
      <dgm:prSet phldrT="[文本]" custT="1"/>
      <dgm:spPr/>
      <dgm:t>
        <a:bodyPr/>
        <a:lstStyle/>
        <a:p>
          <a:endParaRPr lang="zh-CN" altLang="en-US" sz="1600" dirty="0"/>
        </a:p>
      </dgm:t>
    </dgm:pt>
    <dgm:pt modelId="{1396ACDE-B560-445B-AFD2-72163430B88C}" type="parTrans" cxnId="{3B942E4F-9F04-4F87-9C8A-FAADEA6174E3}">
      <dgm:prSet/>
      <dgm:spPr/>
      <dgm:t>
        <a:bodyPr/>
        <a:lstStyle/>
        <a:p>
          <a:endParaRPr lang="zh-CN" altLang="en-US"/>
        </a:p>
      </dgm:t>
    </dgm:pt>
    <dgm:pt modelId="{00E97B84-D60E-42D3-BE44-36977312F5CC}" type="sibTrans" cxnId="{3B942E4F-9F04-4F87-9C8A-FAADEA6174E3}">
      <dgm:prSet/>
      <dgm:spPr/>
      <dgm:t>
        <a:bodyPr/>
        <a:lstStyle/>
        <a:p>
          <a:endParaRPr lang="zh-CN" altLang="en-US"/>
        </a:p>
      </dgm:t>
    </dgm:pt>
    <dgm:pt modelId="{2EA6AD72-7408-487C-A058-3E0731789887}">
      <dgm:prSet phldrT="[文本]" custT="1"/>
      <dgm:spPr/>
      <dgm:t>
        <a:bodyPr/>
        <a:lstStyle/>
        <a:p>
          <a:r>
            <a:rPr lang="zh-CN" sz="2000" dirty="0"/>
            <a:t>社会公众投诉率</a:t>
          </a:r>
          <a:r>
            <a:rPr lang="en-US" sz="2000" dirty="0"/>
            <a:t>/</a:t>
          </a:r>
          <a:r>
            <a:rPr lang="zh-CN" sz="2000" dirty="0"/>
            <a:t>投诉次数</a:t>
          </a:r>
          <a:endParaRPr lang="zh-CN" altLang="en-US" sz="2000" dirty="0"/>
        </a:p>
      </dgm:t>
    </dgm:pt>
    <dgm:pt modelId="{C6E07BC0-D7D7-4B35-A234-2D0BA4643E6A}" type="parTrans" cxnId="{39CD55E5-2A7C-4318-B2B7-696F46D77D0C}">
      <dgm:prSet/>
      <dgm:spPr/>
      <dgm:t>
        <a:bodyPr/>
        <a:lstStyle/>
        <a:p>
          <a:endParaRPr lang="zh-CN" altLang="en-US"/>
        </a:p>
      </dgm:t>
    </dgm:pt>
    <dgm:pt modelId="{E33E8674-3130-4D85-B898-86EC85F278BC}" type="sibTrans" cxnId="{39CD55E5-2A7C-4318-B2B7-696F46D77D0C}">
      <dgm:prSet/>
      <dgm:spPr/>
      <dgm:t>
        <a:bodyPr/>
        <a:lstStyle/>
        <a:p>
          <a:endParaRPr lang="zh-CN" altLang="en-US"/>
        </a:p>
      </dgm:t>
    </dgm:pt>
    <dgm:pt modelId="{37883FEC-A215-4AD0-8C35-D5E70AC477B2}" type="pres">
      <dgm:prSet presAssocID="{A24B1145-F82A-456A-A41A-DA3F95FAA4EF}" presName="linear" presStyleCnt="0">
        <dgm:presLayoutVars>
          <dgm:dir/>
          <dgm:animLvl val="lvl"/>
          <dgm:resizeHandles val="exact"/>
        </dgm:presLayoutVars>
      </dgm:prSet>
      <dgm:spPr/>
    </dgm:pt>
    <dgm:pt modelId="{2889D278-B483-4C7B-AE93-1A4042CC3257}" type="pres">
      <dgm:prSet presAssocID="{31E35C8B-D495-4A30-8BB1-13F5069D17B7}" presName="parentLin" presStyleCnt="0"/>
      <dgm:spPr/>
    </dgm:pt>
    <dgm:pt modelId="{A3073021-B9DE-4B5E-9E5C-3C53AD169714}" type="pres">
      <dgm:prSet presAssocID="{31E35C8B-D495-4A30-8BB1-13F5069D17B7}" presName="parentLeftMargin" presStyleLbl="node1" presStyleIdx="0" presStyleCnt="1"/>
      <dgm:spPr/>
    </dgm:pt>
    <dgm:pt modelId="{53C5BC1B-8B31-4FFF-9A3A-FF8D904E25EA}" type="pres">
      <dgm:prSet presAssocID="{31E35C8B-D495-4A30-8BB1-13F5069D17B7}" presName="parentText" presStyleLbl="node1" presStyleIdx="0" presStyleCnt="1" custScaleX="119200">
        <dgm:presLayoutVars>
          <dgm:chMax val="0"/>
          <dgm:bulletEnabled val="1"/>
        </dgm:presLayoutVars>
      </dgm:prSet>
      <dgm:spPr/>
    </dgm:pt>
    <dgm:pt modelId="{75A94919-1FEE-4D6C-9B6C-CC4C39A1A4E3}" type="pres">
      <dgm:prSet presAssocID="{31E35C8B-D495-4A30-8BB1-13F5069D17B7}" presName="negativeSpace" presStyleCnt="0"/>
      <dgm:spPr/>
    </dgm:pt>
    <dgm:pt modelId="{84728A34-100B-4662-A0EF-601D3CE74BC9}" type="pres">
      <dgm:prSet presAssocID="{31E35C8B-D495-4A30-8BB1-13F5069D17B7}" presName="childText" presStyleLbl="conFgAcc1" presStyleIdx="0" presStyleCnt="1" custLinFactNeighborY="-20245">
        <dgm:presLayoutVars>
          <dgm:bulletEnabled val="1"/>
        </dgm:presLayoutVars>
      </dgm:prSet>
      <dgm:spPr/>
    </dgm:pt>
  </dgm:ptLst>
  <dgm:cxnLst>
    <dgm:cxn modelId="{CD981502-3A39-4997-A51F-FDA8F2F13A2D}" type="presOf" srcId="{31E35C8B-D495-4A30-8BB1-13F5069D17B7}" destId="{53C5BC1B-8B31-4FFF-9A3A-FF8D904E25EA}" srcOrd="1" destOrd="0" presId="urn:microsoft.com/office/officeart/2005/8/layout/list1"/>
    <dgm:cxn modelId="{2B5C4E0A-F229-4CFF-BC31-442241288F46}" type="presOf" srcId="{2EA6AD72-7408-487C-A058-3E0731789887}" destId="{84728A34-100B-4662-A0EF-601D3CE74BC9}" srcOrd="0" destOrd="2" presId="urn:microsoft.com/office/officeart/2005/8/layout/list1"/>
    <dgm:cxn modelId="{6C6DE313-43B5-4992-AC7C-E3928D9307B3}" type="presOf" srcId="{31E35C8B-D495-4A30-8BB1-13F5069D17B7}" destId="{A3073021-B9DE-4B5E-9E5C-3C53AD169714}" srcOrd="0" destOrd="0" presId="urn:microsoft.com/office/officeart/2005/8/layout/list1"/>
    <dgm:cxn modelId="{1BB8E42E-BCDF-4E49-AF06-C9CACA753765}" type="presOf" srcId="{52A0ABCB-99FE-4928-A28A-CCE8A2B05BFC}" destId="{84728A34-100B-4662-A0EF-601D3CE74BC9}" srcOrd="0" destOrd="0" presId="urn:microsoft.com/office/officeart/2005/8/layout/list1"/>
    <dgm:cxn modelId="{8B06A86B-1E6D-4156-99F1-B57E105F1105}" srcId="{31E35C8B-D495-4A30-8BB1-13F5069D17B7}" destId="{3E39AEA1-54EB-49AE-91C1-30B20FF2FFAF}" srcOrd="1" destOrd="0" parTransId="{0D485A08-C264-4C0A-8105-77C2BB26D198}" sibTransId="{680039EA-A97D-4BA0-BAD8-B6F54FEAB96F}"/>
    <dgm:cxn modelId="{49CFC24C-100E-4D5B-92E6-19946222A55C}" type="presOf" srcId="{454D5BD5-DD5B-4AF9-BBC7-7999E66AEA84}" destId="{84728A34-100B-4662-A0EF-601D3CE74BC9}" srcOrd="0" destOrd="3" presId="urn:microsoft.com/office/officeart/2005/8/layout/list1"/>
    <dgm:cxn modelId="{3B942E4F-9F04-4F87-9C8A-FAADEA6174E3}" srcId="{31E35C8B-D495-4A30-8BB1-13F5069D17B7}" destId="{454D5BD5-DD5B-4AF9-BBC7-7999E66AEA84}" srcOrd="3" destOrd="0" parTransId="{1396ACDE-B560-445B-AFD2-72163430B88C}" sibTransId="{00E97B84-D60E-42D3-BE44-36977312F5CC}"/>
    <dgm:cxn modelId="{FACA0E7B-E872-463A-B596-750D401BE78C}" type="presOf" srcId="{3E39AEA1-54EB-49AE-91C1-30B20FF2FFAF}" destId="{84728A34-100B-4662-A0EF-601D3CE74BC9}" srcOrd="0" destOrd="1" presId="urn:microsoft.com/office/officeart/2005/8/layout/list1"/>
    <dgm:cxn modelId="{D9381093-CF3D-4AAE-9AAE-C69753903DAF}" type="presOf" srcId="{A24B1145-F82A-456A-A41A-DA3F95FAA4EF}" destId="{37883FEC-A215-4AD0-8C35-D5E70AC477B2}" srcOrd="0" destOrd="0" presId="urn:microsoft.com/office/officeart/2005/8/layout/list1"/>
    <dgm:cxn modelId="{2360ACAA-AF15-42F0-BE19-A74937D76658}" srcId="{31E35C8B-D495-4A30-8BB1-13F5069D17B7}" destId="{52A0ABCB-99FE-4928-A28A-CCE8A2B05BFC}" srcOrd="0" destOrd="0" parTransId="{45CE53F7-F325-472D-936C-8CA9BECD8C47}" sibTransId="{055178A4-FA36-4633-96C7-F851E5CE422E}"/>
    <dgm:cxn modelId="{6582FCC4-F140-4646-9EE7-15810476FFF4}" srcId="{A24B1145-F82A-456A-A41A-DA3F95FAA4EF}" destId="{31E35C8B-D495-4A30-8BB1-13F5069D17B7}" srcOrd="0" destOrd="0" parTransId="{0F994095-9AAA-4D3C-A06B-A0168B2A6FD0}" sibTransId="{0A5CF46D-1E52-47FF-9FA0-D0A827C45293}"/>
    <dgm:cxn modelId="{39CD55E5-2A7C-4318-B2B7-696F46D77D0C}" srcId="{31E35C8B-D495-4A30-8BB1-13F5069D17B7}" destId="{2EA6AD72-7408-487C-A058-3E0731789887}" srcOrd="2" destOrd="0" parTransId="{C6E07BC0-D7D7-4B35-A234-2D0BA4643E6A}" sibTransId="{E33E8674-3130-4D85-B898-86EC85F278BC}"/>
    <dgm:cxn modelId="{558379C6-B571-4764-A6FC-5ECD20BE07CF}" type="presParOf" srcId="{37883FEC-A215-4AD0-8C35-D5E70AC477B2}" destId="{2889D278-B483-4C7B-AE93-1A4042CC3257}" srcOrd="0" destOrd="0" presId="urn:microsoft.com/office/officeart/2005/8/layout/list1"/>
    <dgm:cxn modelId="{92FDDA69-540E-4AB0-9DCF-7703EE598D0D}" type="presParOf" srcId="{2889D278-B483-4C7B-AE93-1A4042CC3257}" destId="{A3073021-B9DE-4B5E-9E5C-3C53AD169714}" srcOrd="0" destOrd="0" presId="urn:microsoft.com/office/officeart/2005/8/layout/list1"/>
    <dgm:cxn modelId="{1A30D4BA-5F45-473E-94AA-E0E1C60A4404}" type="presParOf" srcId="{2889D278-B483-4C7B-AE93-1A4042CC3257}" destId="{53C5BC1B-8B31-4FFF-9A3A-FF8D904E25EA}" srcOrd="1" destOrd="0" presId="urn:microsoft.com/office/officeart/2005/8/layout/list1"/>
    <dgm:cxn modelId="{D8D35D5F-B843-48B6-9A66-1DB33814FBC7}" type="presParOf" srcId="{37883FEC-A215-4AD0-8C35-D5E70AC477B2}" destId="{75A94919-1FEE-4D6C-9B6C-CC4C39A1A4E3}" srcOrd="1" destOrd="0" presId="urn:microsoft.com/office/officeart/2005/8/layout/list1"/>
    <dgm:cxn modelId="{9B1FBE17-40F0-43AD-A5A5-2AD47146F020}" type="presParOf" srcId="{37883FEC-A215-4AD0-8C35-D5E70AC477B2}" destId="{84728A34-100B-4662-A0EF-601D3CE74BC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B05861-06F5-4B32-854E-095F7C0E67E1}"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zh-CN" altLang="en-US"/>
        </a:p>
      </dgm:t>
    </dgm:pt>
    <dgm:pt modelId="{742881E2-D7D8-43A5-A0D0-104A5AB6AEDC}">
      <dgm:prSet phldrT="[文本]"/>
      <dgm:spPr>
        <a:solidFill>
          <a:schemeClr val="accent2">
            <a:lumMod val="20000"/>
            <a:lumOff val="80000"/>
          </a:schemeClr>
        </a:solidFill>
      </dgm:spPr>
      <dgm:t>
        <a:bodyPr anchor="ctr"/>
        <a:lstStyle/>
        <a:p>
          <a:pPr algn="ctr"/>
          <a:r>
            <a:rPr lang="zh-CN" altLang="en-US" dirty="0">
              <a:latin typeface="华文新魏" panose="02010800040101010101" pitchFamily="2" charset="-122"/>
              <a:ea typeface="华文新魏" panose="02010800040101010101" pitchFamily="2" charset="-122"/>
            </a:rPr>
            <a:t>财务管理</a:t>
          </a:r>
        </a:p>
      </dgm:t>
    </dgm:pt>
    <dgm:pt modelId="{E1635023-D201-47C5-9417-6DCC9BD67FF2}" type="parTrans" cxnId="{6D1A5509-3D2F-4A73-A3B0-68895FEB2290}">
      <dgm:prSet/>
      <dgm:spPr/>
      <dgm:t>
        <a:bodyPr/>
        <a:lstStyle/>
        <a:p>
          <a:endParaRPr lang="zh-CN" altLang="en-US"/>
        </a:p>
      </dgm:t>
    </dgm:pt>
    <dgm:pt modelId="{2B9CF478-5391-4647-9EAA-FDDE204D03B7}" type="sibTrans" cxnId="{6D1A5509-3D2F-4A73-A3B0-68895FEB2290}">
      <dgm:prSet/>
      <dgm:spPr/>
      <dgm:t>
        <a:bodyPr/>
        <a:lstStyle/>
        <a:p>
          <a:endParaRPr lang="zh-CN" altLang="en-US"/>
        </a:p>
      </dgm:t>
    </dgm:pt>
    <dgm:pt modelId="{E881513D-37CA-4E64-8078-EB94C81C7B47}">
      <dgm:prSet phldrT="[文本]" custT="1"/>
      <dgm:spPr>
        <a:solidFill>
          <a:schemeClr val="tx2">
            <a:lumMod val="20000"/>
            <a:lumOff val="80000"/>
          </a:schemeClr>
        </a:solidFill>
      </dgm:spPr>
      <dgm:t>
        <a:bodyPr/>
        <a:lstStyle/>
        <a:p>
          <a:r>
            <a:rPr lang="zh-CN" altLang="en-US" sz="2400" kern="1200" dirty="0"/>
            <a:t>项目单位财务管理制度</a:t>
          </a:r>
          <a:endParaRPr lang="en-US" altLang="zh-CN" sz="2400" kern="1200" dirty="0"/>
        </a:p>
        <a:p>
          <a:pPr indent="457200"/>
          <a:r>
            <a:rPr lang="zh-CN" altLang="en-US" sz="1900" kern="1200" dirty="0">
              <a:latin typeface="楷体_GB2312" panose="02010609030101010101" pitchFamily="49" charset="-122"/>
              <a:ea typeface="楷体_GB2312" panose="02010609030101010101" pitchFamily="49" charset="-122"/>
            </a:rPr>
            <a:t>编审要点：</a:t>
          </a:r>
          <a:r>
            <a:rPr lang="zh-CN" altLang="en-US" sz="1900" kern="1200" dirty="0">
              <a:solidFill>
                <a:prstClr val="black">
                  <a:hueOff val="0"/>
                  <a:satOff val="0"/>
                  <a:lumOff val="0"/>
                  <a:alphaOff val="0"/>
                </a:prstClr>
              </a:solidFill>
              <a:latin typeface="楷体_GB2312" panose="02010609030101010101" pitchFamily="49" charset="-122"/>
              <a:ea typeface="楷体_GB2312" panose="02010609030101010101" pitchFamily="49" charset="-122"/>
              <a:cs typeface="+mn-cs"/>
            </a:rPr>
            <a:t>是否有项目财务管理制度，包含适用的通用财务管理制度、针对项目制定的专项财务管理制度。</a:t>
          </a:r>
          <a:r>
            <a:rPr lang="zh-CN" altLang="en-US" sz="1900" kern="1200" dirty="0">
              <a:latin typeface="楷体_GB2312" panose="02010609030101010101" pitchFamily="49" charset="-122"/>
              <a:ea typeface="楷体_GB2312" panose="02010609030101010101" pitchFamily="49" charset="-122"/>
            </a:rPr>
            <a:t>说明适用于单位及项目的财务管理制度，并上传对应制度文件。</a:t>
          </a:r>
          <a:r>
            <a:rPr lang="zh-CN" altLang="en-US" sz="1900" kern="1200" dirty="0">
              <a:solidFill>
                <a:prstClr val="black">
                  <a:hueOff val="0"/>
                  <a:satOff val="0"/>
                  <a:lumOff val="0"/>
                  <a:alphaOff val="0"/>
                </a:prstClr>
              </a:solidFill>
              <a:latin typeface="楷体_GB2312" panose="02010609030101010101" pitchFamily="49" charset="-122"/>
              <a:ea typeface="楷体_GB2312" panose="02010609030101010101" pitchFamily="49" charset="-122"/>
              <a:cs typeface="+mn-cs"/>
            </a:rPr>
            <a:t>（应注意财务管理制度和项目资金管理办法的区别）</a:t>
          </a:r>
        </a:p>
      </dgm:t>
    </dgm:pt>
    <dgm:pt modelId="{4D2894E5-145E-492C-91AF-848393F0C40D}" type="parTrans" cxnId="{68712CE7-437E-4DE6-9383-721D6EEF4756}">
      <dgm:prSet/>
      <dgm:spPr/>
      <dgm:t>
        <a:bodyPr/>
        <a:lstStyle/>
        <a:p>
          <a:endParaRPr lang="zh-CN" altLang="en-US"/>
        </a:p>
      </dgm:t>
    </dgm:pt>
    <dgm:pt modelId="{E747E61B-510A-4461-A560-9449A645A9A2}" type="sibTrans" cxnId="{68712CE7-437E-4DE6-9383-721D6EEF4756}">
      <dgm:prSet/>
      <dgm:spPr/>
      <dgm:t>
        <a:bodyPr/>
        <a:lstStyle/>
        <a:p>
          <a:endParaRPr lang="zh-CN" altLang="en-US"/>
        </a:p>
      </dgm:t>
    </dgm:pt>
    <dgm:pt modelId="{974AF20C-854A-4AD9-99D3-FA548C51A633}">
      <dgm:prSet phldrT="[文本]" custT="1"/>
      <dgm:spPr>
        <a:solidFill>
          <a:schemeClr val="accent1">
            <a:lumMod val="20000"/>
            <a:lumOff val="80000"/>
          </a:schemeClr>
        </a:solidFill>
      </dgm:spPr>
      <dgm:t>
        <a:bodyPr/>
        <a:lstStyle/>
        <a:p>
          <a:r>
            <a:rPr lang="zh-CN" altLang="en-US" sz="2400" dirty="0"/>
            <a:t>执行财务管理制度情况</a:t>
          </a:r>
          <a:endParaRPr lang="en-US" altLang="zh-CN" sz="2400" dirty="0"/>
        </a:p>
        <a:p>
          <a:pPr indent="457200"/>
          <a:r>
            <a:rPr lang="zh-CN" altLang="en-US" sz="2000" dirty="0">
              <a:latin typeface="楷体_GB2312" panose="02010609030101010101" pitchFamily="49" charset="-122"/>
              <a:ea typeface="楷体_GB2312" panose="02010609030101010101" pitchFamily="49" charset="-122"/>
            </a:rPr>
            <a:t>编审要点：说明单位及项目执行财务管理制度的具体情况。</a:t>
          </a:r>
        </a:p>
      </dgm:t>
    </dgm:pt>
    <dgm:pt modelId="{1AC6E9F1-C366-4725-91F7-F7C4C0B62AA9}" type="parTrans" cxnId="{0BB85576-D736-43F2-A78F-DEDBEDD841D6}">
      <dgm:prSet/>
      <dgm:spPr/>
      <dgm:t>
        <a:bodyPr/>
        <a:lstStyle/>
        <a:p>
          <a:endParaRPr lang="zh-CN" altLang="en-US"/>
        </a:p>
      </dgm:t>
    </dgm:pt>
    <dgm:pt modelId="{DEE03B39-CE38-41AE-88B6-FFEEB3FE6ED8}" type="sibTrans" cxnId="{0BB85576-D736-43F2-A78F-DEDBEDD841D6}">
      <dgm:prSet/>
      <dgm:spPr/>
      <dgm:t>
        <a:bodyPr/>
        <a:lstStyle/>
        <a:p>
          <a:endParaRPr lang="zh-CN" altLang="en-US"/>
        </a:p>
      </dgm:t>
    </dgm:pt>
    <dgm:pt modelId="{EB68D9A5-2977-4A81-A9E8-72B88E2788F8}">
      <dgm:prSet phldrT="[文本]" custT="1"/>
      <dgm:spPr>
        <a:solidFill>
          <a:schemeClr val="accent6">
            <a:lumMod val="20000"/>
            <a:lumOff val="80000"/>
          </a:schemeClr>
        </a:solidFill>
      </dgm:spPr>
      <dgm:t>
        <a:bodyPr/>
        <a:lstStyle/>
        <a:p>
          <a:r>
            <a:rPr lang="zh-CN" altLang="en-US" sz="2400" dirty="0"/>
            <a:t>实施项目配套资金落实情况</a:t>
          </a:r>
          <a:endParaRPr lang="en-US" altLang="zh-CN" sz="2400" dirty="0"/>
        </a:p>
        <a:p>
          <a:pPr indent="457200"/>
          <a:r>
            <a:rPr lang="zh-CN" altLang="en-US" sz="2000" dirty="0">
              <a:latin typeface="楷体_GB2312" panose="02010609030101010101" pitchFamily="49" charset="-122"/>
              <a:ea typeface="楷体_GB2312" panose="02010609030101010101" pitchFamily="49" charset="-122"/>
            </a:rPr>
            <a:t>编审要点：项目有配套资金的，需说明配套资金落实情况，并上传对应支撑材料。</a:t>
          </a:r>
        </a:p>
      </dgm:t>
    </dgm:pt>
    <dgm:pt modelId="{6617ECB0-321F-4D9B-9F24-6CB7FC448C98}" type="parTrans" cxnId="{559BC059-F814-40B4-80EF-8B9C5F5D87BF}">
      <dgm:prSet/>
      <dgm:spPr/>
      <dgm:t>
        <a:bodyPr/>
        <a:lstStyle/>
        <a:p>
          <a:endParaRPr lang="zh-CN" altLang="en-US"/>
        </a:p>
      </dgm:t>
    </dgm:pt>
    <dgm:pt modelId="{9135326E-A58D-423B-A250-477B2BF5B91A}" type="sibTrans" cxnId="{559BC059-F814-40B4-80EF-8B9C5F5D87BF}">
      <dgm:prSet/>
      <dgm:spPr/>
      <dgm:t>
        <a:bodyPr/>
        <a:lstStyle/>
        <a:p>
          <a:endParaRPr lang="zh-CN" altLang="en-US"/>
        </a:p>
      </dgm:t>
    </dgm:pt>
    <dgm:pt modelId="{8753A547-1515-40A3-B56C-C4B4643F7C51}" type="pres">
      <dgm:prSet presAssocID="{1BB05861-06F5-4B32-854E-095F7C0E67E1}" presName="vert0" presStyleCnt="0">
        <dgm:presLayoutVars>
          <dgm:dir/>
          <dgm:animOne val="branch"/>
          <dgm:animLvl val="lvl"/>
        </dgm:presLayoutVars>
      </dgm:prSet>
      <dgm:spPr/>
    </dgm:pt>
    <dgm:pt modelId="{FBC0FDE1-EB0F-41CB-B0F0-219D719B9EC4}" type="pres">
      <dgm:prSet presAssocID="{742881E2-D7D8-43A5-A0D0-104A5AB6AEDC}" presName="thickLine" presStyleLbl="alignNode1" presStyleIdx="0" presStyleCnt="1"/>
      <dgm:spPr/>
    </dgm:pt>
    <dgm:pt modelId="{619A0087-C927-49BF-82ED-9966486AE1F4}" type="pres">
      <dgm:prSet presAssocID="{742881E2-D7D8-43A5-A0D0-104A5AB6AEDC}" presName="horz1" presStyleCnt="0"/>
      <dgm:spPr/>
    </dgm:pt>
    <dgm:pt modelId="{92B09634-0C1D-4895-BEF1-280BA3961C29}" type="pres">
      <dgm:prSet presAssocID="{742881E2-D7D8-43A5-A0D0-104A5AB6AEDC}" presName="tx1" presStyleLbl="revTx" presStyleIdx="0" presStyleCnt="4"/>
      <dgm:spPr/>
    </dgm:pt>
    <dgm:pt modelId="{BF537DD6-1EA6-48C2-94BE-C4137967B774}" type="pres">
      <dgm:prSet presAssocID="{742881E2-D7D8-43A5-A0D0-104A5AB6AEDC}" presName="vert1" presStyleCnt="0"/>
      <dgm:spPr/>
    </dgm:pt>
    <dgm:pt modelId="{D2A69020-808B-4985-B6D1-30A8BD76E62D}" type="pres">
      <dgm:prSet presAssocID="{E881513D-37CA-4E64-8078-EB94C81C7B47}" presName="vertSpace2a" presStyleCnt="0"/>
      <dgm:spPr/>
    </dgm:pt>
    <dgm:pt modelId="{76A7007D-C1E9-4AA9-94F9-E6F364289607}" type="pres">
      <dgm:prSet presAssocID="{E881513D-37CA-4E64-8078-EB94C81C7B47}" presName="horz2" presStyleCnt="0"/>
      <dgm:spPr/>
    </dgm:pt>
    <dgm:pt modelId="{796CBCA6-43DF-476C-ACF7-44E253B5A666}" type="pres">
      <dgm:prSet presAssocID="{E881513D-37CA-4E64-8078-EB94C81C7B47}" presName="horzSpace2" presStyleCnt="0"/>
      <dgm:spPr/>
    </dgm:pt>
    <dgm:pt modelId="{E7D40AB2-4AD4-45FB-A5E3-9B81B4897B58}" type="pres">
      <dgm:prSet presAssocID="{E881513D-37CA-4E64-8078-EB94C81C7B47}" presName="tx2" presStyleLbl="revTx" presStyleIdx="1" presStyleCnt="4"/>
      <dgm:spPr/>
    </dgm:pt>
    <dgm:pt modelId="{AA2F59DC-54CC-40B9-BCA1-8BAE1F1D1F03}" type="pres">
      <dgm:prSet presAssocID="{E881513D-37CA-4E64-8078-EB94C81C7B47}" presName="vert2" presStyleCnt="0"/>
      <dgm:spPr/>
    </dgm:pt>
    <dgm:pt modelId="{CF47B188-6005-40FB-AF85-93470A04A5BF}" type="pres">
      <dgm:prSet presAssocID="{E881513D-37CA-4E64-8078-EB94C81C7B47}" presName="thinLine2b" presStyleLbl="callout" presStyleIdx="0" presStyleCnt="3"/>
      <dgm:spPr/>
    </dgm:pt>
    <dgm:pt modelId="{7D47057B-6EBE-4D94-81A3-7A016F7562CA}" type="pres">
      <dgm:prSet presAssocID="{E881513D-37CA-4E64-8078-EB94C81C7B47}" presName="vertSpace2b" presStyleCnt="0"/>
      <dgm:spPr/>
    </dgm:pt>
    <dgm:pt modelId="{655159AE-4612-46ED-B3F1-B946CA043A57}" type="pres">
      <dgm:prSet presAssocID="{974AF20C-854A-4AD9-99D3-FA548C51A633}" presName="horz2" presStyleCnt="0"/>
      <dgm:spPr/>
    </dgm:pt>
    <dgm:pt modelId="{79F655DC-D4C7-4630-A2A4-E6FFAE2F30A0}" type="pres">
      <dgm:prSet presAssocID="{974AF20C-854A-4AD9-99D3-FA548C51A633}" presName="horzSpace2" presStyleCnt="0"/>
      <dgm:spPr/>
    </dgm:pt>
    <dgm:pt modelId="{ABF93AAC-05A6-4F29-ADD7-2F96F38D8E66}" type="pres">
      <dgm:prSet presAssocID="{974AF20C-854A-4AD9-99D3-FA548C51A633}" presName="tx2" presStyleLbl="revTx" presStyleIdx="2" presStyleCnt="4"/>
      <dgm:spPr/>
    </dgm:pt>
    <dgm:pt modelId="{58073299-C948-4AFC-A1FA-0E52FAD216D3}" type="pres">
      <dgm:prSet presAssocID="{974AF20C-854A-4AD9-99D3-FA548C51A633}" presName="vert2" presStyleCnt="0"/>
      <dgm:spPr/>
    </dgm:pt>
    <dgm:pt modelId="{EE387A06-F4A7-472D-BA4D-9ABDCDE4CFF3}" type="pres">
      <dgm:prSet presAssocID="{974AF20C-854A-4AD9-99D3-FA548C51A633}" presName="thinLine2b" presStyleLbl="callout" presStyleIdx="1" presStyleCnt="3"/>
      <dgm:spPr/>
    </dgm:pt>
    <dgm:pt modelId="{FEF5AEED-9EAD-4B1D-AA50-81085F869188}" type="pres">
      <dgm:prSet presAssocID="{974AF20C-854A-4AD9-99D3-FA548C51A633}" presName="vertSpace2b" presStyleCnt="0"/>
      <dgm:spPr/>
    </dgm:pt>
    <dgm:pt modelId="{10445379-4473-4570-9C39-9C72329D9FD7}" type="pres">
      <dgm:prSet presAssocID="{EB68D9A5-2977-4A81-A9E8-72B88E2788F8}" presName="horz2" presStyleCnt="0"/>
      <dgm:spPr/>
    </dgm:pt>
    <dgm:pt modelId="{4C4C5392-D46E-4A2D-8386-1B31198BD392}" type="pres">
      <dgm:prSet presAssocID="{EB68D9A5-2977-4A81-A9E8-72B88E2788F8}" presName="horzSpace2" presStyleCnt="0"/>
      <dgm:spPr/>
    </dgm:pt>
    <dgm:pt modelId="{B774030E-043C-486C-8C6A-AC20EB303A02}" type="pres">
      <dgm:prSet presAssocID="{EB68D9A5-2977-4A81-A9E8-72B88E2788F8}" presName="tx2" presStyleLbl="revTx" presStyleIdx="3" presStyleCnt="4"/>
      <dgm:spPr/>
    </dgm:pt>
    <dgm:pt modelId="{8333C7C6-C977-4432-A870-241E954FC89E}" type="pres">
      <dgm:prSet presAssocID="{EB68D9A5-2977-4A81-A9E8-72B88E2788F8}" presName="vert2" presStyleCnt="0"/>
      <dgm:spPr/>
    </dgm:pt>
    <dgm:pt modelId="{6F224A56-7108-4399-8B54-EF89EB9F0615}" type="pres">
      <dgm:prSet presAssocID="{EB68D9A5-2977-4A81-A9E8-72B88E2788F8}" presName="thinLine2b" presStyleLbl="callout" presStyleIdx="2" presStyleCnt="3"/>
      <dgm:spPr/>
    </dgm:pt>
    <dgm:pt modelId="{E0FAB18F-E8AA-4B34-9384-1BFDBFC41EE4}" type="pres">
      <dgm:prSet presAssocID="{EB68D9A5-2977-4A81-A9E8-72B88E2788F8}" presName="vertSpace2b" presStyleCnt="0"/>
      <dgm:spPr/>
    </dgm:pt>
  </dgm:ptLst>
  <dgm:cxnLst>
    <dgm:cxn modelId="{EC742601-2585-4413-960E-F05E56062B7D}" type="presOf" srcId="{974AF20C-854A-4AD9-99D3-FA548C51A633}" destId="{ABF93AAC-05A6-4F29-ADD7-2F96F38D8E66}" srcOrd="0" destOrd="0" presId="urn:microsoft.com/office/officeart/2008/layout/LinedList"/>
    <dgm:cxn modelId="{6D1A5509-3D2F-4A73-A3B0-68895FEB2290}" srcId="{1BB05861-06F5-4B32-854E-095F7C0E67E1}" destId="{742881E2-D7D8-43A5-A0D0-104A5AB6AEDC}" srcOrd="0" destOrd="0" parTransId="{E1635023-D201-47C5-9417-6DCC9BD67FF2}" sibTransId="{2B9CF478-5391-4647-9EAA-FDDE204D03B7}"/>
    <dgm:cxn modelId="{7775395E-F148-482C-BE34-2702340EE0B5}" type="presOf" srcId="{742881E2-D7D8-43A5-A0D0-104A5AB6AEDC}" destId="{92B09634-0C1D-4895-BEF1-280BA3961C29}" srcOrd="0" destOrd="0" presId="urn:microsoft.com/office/officeart/2008/layout/LinedList"/>
    <dgm:cxn modelId="{0BB85576-D736-43F2-A78F-DEDBEDD841D6}" srcId="{742881E2-D7D8-43A5-A0D0-104A5AB6AEDC}" destId="{974AF20C-854A-4AD9-99D3-FA548C51A633}" srcOrd="1" destOrd="0" parTransId="{1AC6E9F1-C366-4725-91F7-F7C4C0B62AA9}" sibTransId="{DEE03B39-CE38-41AE-88B6-FFEEB3FE6ED8}"/>
    <dgm:cxn modelId="{F2DC3C59-2B53-483D-A429-97ACE1FDD2D1}" type="presOf" srcId="{E881513D-37CA-4E64-8078-EB94C81C7B47}" destId="{E7D40AB2-4AD4-45FB-A5E3-9B81B4897B58}" srcOrd="0" destOrd="0" presId="urn:microsoft.com/office/officeart/2008/layout/LinedList"/>
    <dgm:cxn modelId="{559BC059-F814-40B4-80EF-8B9C5F5D87BF}" srcId="{742881E2-D7D8-43A5-A0D0-104A5AB6AEDC}" destId="{EB68D9A5-2977-4A81-A9E8-72B88E2788F8}" srcOrd="2" destOrd="0" parTransId="{6617ECB0-321F-4D9B-9F24-6CB7FC448C98}" sibTransId="{9135326E-A58D-423B-A250-477B2BF5B91A}"/>
    <dgm:cxn modelId="{07253A99-A647-45D8-AD7E-88FB6B7994B3}" type="presOf" srcId="{EB68D9A5-2977-4A81-A9E8-72B88E2788F8}" destId="{B774030E-043C-486C-8C6A-AC20EB303A02}" srcOrd="0" destOrd="0" presId="urn:microsoft.com/office/officeart/2008/layout/LinedList"/>
    <dgm:cxn modelId="{AE6D2BD8-F659-46D2-8F42-22346D095233}" type="presOf" srcId="{1BB05861-06F5-4B32-854E-095F7C0E67E1}" destId="{8753A547-1515-40A3-B56C-C4B4643F7C51}" srcOrd="0" destOrd="0" presId="urn:microsoft.com/office/officeart/2008/layout/LinedList"/>
    <dgm:cxn modelId="{68712CE7-437E-4DE6-9383-721D6EEF4756}" srcId="{742881E2-D7D8-43A5-A0D0-104A5AB6AEDC}" destId="{E881513D-37CA-4E64-8078-EB94C81C7B47}" srcOrd="0" destOrd="0" parTransId="{4D2894E5-145E-492C-91AF-848393F0C40D}" sibTransId="{E747E61B-510A-4461-A560-9449A645A9A2}"/>
    <dgm:cxn modelId="{1F832F5A-2206-4043-8CB7-A44481429B2B}" type="presParOf" srcId="{8753A547-1515-40A3-B56C-C4B4643F7C51}" destId="{FBC0FDE1-EB0F-41CB-B0F0-219D719B9EC4}" srcOrd="0" destOrd="0" presId="urn:microsoft.com/office/officeart/2008/layout/LinedList"/>
    <dgm:cxn modelId="{0F44A6BB-2D61-480E-A4C2-47D3313002F5}" type="presParOf" srcId="{8753A547-1515-40A3-B56C-C4B4643F7C51}" destId="{619A0087-C927-49BF-82ED-9966486AE1F4}" srcOrd="1" destOrd="0" presId="urn:microsoft.com/office/officeart/2008/layout/LinedList"/>
    <dgm:cxn modelId="{DF9CD774-6B28-424E-BC69-1E15C2E5109C}" type="presParOf" srcId="{619A0087-C927-49BF-82ED-9966486AE1F4}" destId="{92B09634-0C1D-4895-BEF1-280BA3961C29}" srcOrd="0" destOrd="0" presId="urn:microsoft.com/office/officeart/2008/layout/LinedList"/>
    <dgm:cxn modelId="{B8D644EE-0A7E-4890-8794-0C3D04733AA7}" type="presParOf" srcId="{619A0087-C927-49BF-82ED-9966486AE1F4}" destId="{BF537DD6-1EA6-48C2-94BE-C4137967B774}" srcOrd="1" destOrd="0" presId="urn:microsoft.com/office/officeart/2008/layout/LinedList"/>
    <dgm:cxn modelId="{B4F65CE1-4BD6-4D0D-9920-59072694C6B5}" type="presParOf" srcId="{BF537DD6-1EA6-48C2-94BE-C4137967B774}" destId="{D2A69020-808B-4985-B6D1-30A8BD76E62D}" srcOrd="0" destOrd="0" presId="urn:microsoft.com/office/officeart/2008/layout/LinedList"/>
    <dgm:cxn modelId="{099595A2-F5C8-415E-96CC-E305B244161E}" type="presParOf" srcId="{BF537DD6-1EA6-48C2-94BE-C4137967B774}" destId="{76A7007D-C1E9-4AA9-94F9-E6F364289607}" srcOrd="1" destOrd="0" presId="urn:microsoft.com/office/officeart/2008/layout/LinedList"/>
    <dgm:cxn modelId="{B0658EE6-A8D8-4E11-9144-B98256F55EAA}" type="presParOf" srcId="{76A7007D-C1E9-4AA9-94F9-E6F364289607}" destId="{796CBCA6-43DF-476C-ACF7-44E253B5A666}" srcOrd="0" destOrd="0" presId="urn:microsoft.com/office/officeart/2008/layout/LinedList"/>
    <dgm:cxn modelId="{89B41CD3-5BEF-497E-BE37-D5C737F3C7AB}" type="presParOf" srcId="{76A7007D-C1E9-4AA9-94F9-E6F364289607}" destId="{E7D40AB2-4AD4-45FB-A5E3-9B81B4897B58}" srcOrd="1" destOrd="0" presId="urn:microsoft.com/office/officeart/2008/layout/LinedList"/>
    <dgm:cxn modelId="{092A54FE-416E-4C88-B8AC-4DB6F053A52E}" type="presParOf" srcId="{76A7007D-C1E9-4AA9-94F9-E6F364289607}" destId="{AA2F59DC-54CC-40B9-BCA1-8BAE1F1D1F03}" srcOrd="2" destOrd="0" presId="urn:microsoft.com/office/officeart/2008/layout/LinedList"/>
    <dgm:cxn modelId="{607FF6B8-BFF0-479D-9FDC-86D993657B53}" type="presParOf" srcId="{BF537DD6-1EA6-48C2-94BE-C4137967B774}" destId="{CF47B188-6005-40FB-AF85-93470A04A5BF}" srcOrd="2" destOrd="0" presId="urn:microsoft.com/office/officeart/2008/layout/LinedList"/>
    <dgm:cxn modelId="{BB8E8C2E-F346-4391-8C42-201407B5CD8F}" type="presParOf" srcId="{BF537DD6-1EA6-48C2-94BE-C4137967B774}" destId="{7D47057B-6EBE-4D94-81A3-7A016F7562CA}" srcOrd="3" destOrd="0" presId="urn:microsoft.com/office/officeart/2008/layout/LinedList"/>
    <dgm:cxn modelId="{8D8C42C4-87EC-4DD9-91CE-40A52A1983D8}" type="presParOf" srcId="{BF537DD6-1EA6-48C2-94BE-C4137967B774}" destId="{655159AE-4612-46ED-B3F1-B946CA043A57}" srcOrd="4" destOrd="0" presId="urn:microsoft.com/office/officeart/2008/layout/LinedList"/>
    <dgm:cxn modelId="{4B7C57C0-126F-4893-B5FE-733CE3930698}" type="presParOf" srcId="{655159AE-4612-46ED-B3F1-B946CA043A57}" destId="{79F655DC-D4C7-4630-A2A4-E6FFAE2F30A0}" srcOrd="0" destOrd="0" presId="urn:microsoft.com/office/officeart/2008/layout/LinedList"/>
    <dgm:cxn modelId="{D5EAB6B9-B25B-4F5F-8982-6BAECF8CDCE4}" type="presParOf" srcId="{655159AE-4612-46ED-B3F1-B946CA043A57}" destId="{ABF93AAC-05A6-4F29-ADD7-2F96F38D8E66}" srcOrd="1" destOrd="0" presId="urn:microsoft.com/office/officeart/2008/layout/LinedList"/>
    <dgm:cxn modelId="{932A233A-92A1-4AC1-B559-79CE7BBDEB1E}" type="presParOf" srcId="{655159AE-4612-46ED-B3F1-B946CA043A57}" destId="{58073299-C948-4AFC-A1FA-0E52FAD216D3}" srcOrd="2" destOrd="0" presId="urn:microsoft.com/office/officeart/2008/layout/LinedList"/>
    <dgm:cxn modelId="{E9C385FA-0020-49CE-BFC6-28D3AF390CDD}" type="presParOf" srcId="{BF537DD6-1EA6-48C2-94BE-C4137967B774}" destId="{EE387A06-F4A7-472D-BA4D-9ABDCDE4CFF3}" srcOrd="5" destOrd="0" presId="urn:microsoft.com/office/officeart/2008/layout/LinedList"/>
    <dgm:cxn modelId="{1636D0E8-6906-4C90-B06F-E69DF67B331C}" type="presParOf" srcId="{BF537DD6-1EA6-48C2-94BE-C4137967B774}" destId="{FEF5AEED-9EAD-4B1D-AA50-81085F869188}" srcOrd="6" destOrd="0" presId="urn:microsoft.com/office/officeart/2008/layout/LinedList"/>
    <dgm:cxn modelId="{B6128F3C-9DA4-4588-A1D5-51FA8F817C33}" type="presParOf" srcId="{BF537DD6-1EA6-48C2-94BE-C4137967B774}" destId="{10445379-4473-4570-9C39-9C72329D9FD7}" srcOrd="7" destOrd="0" presId="urn:microsoft.com/office/officeart/2008/layout/LinedList"/>
    <dgm:cxn modelId="{C80C8027-C6D3-48B9-BC41-AB876CC7AE44}" type="presParOf" srcId="{10445379-4473-4570-9C39-9C72329D9FD7}" destId="{4C4C5392-D46E-4A2D-8386-1B31198BD392}" srcOrd="0" destOrd="0" presId="urn:microsoft.com/office/officeart/2008/layout/LinedList"/>
    <dgm:cxn modelId="{FC7BC6C4-9CDF-4C76-9210-44232E69DF87}" type="presParOf" srcId="{10445379-4473-4570-9C39-9C72329D9FD7}" destId="{B774030E-043C-486C-8C6A-AC20EB303A02}" srcOrd="1" destOrd="0" presId="urn:microsoft.com/office/officeart/2008/layout/LinedList"/>
    <dgm:cxn modelId="{3BD9C0DB-1CCA-4EA8-A255-FF7C8CE17D5E}" type="presParOf" srcId="{10445379-4473-4570-9C39-9C72329D9FD7}" destId="{8333C7C6-C977-4432-A870-241E954FC89E}" srcOrd="2" destOrd="0" presId="urn:microsoft.com/office/officeart/2008/layout/LinedList"/>
    <dgm:cxn modelId="{F9D6DDD8-340A-4771-AB6B-B003EA96E8F8}" type="presParOf" srcId="{BF537DD6-1EA6-48C2-94BE-C4137967B774}" destId="{6F224A56-7108-4399-8B54-EF89EB9F0615}" srcOrd="8" destOrd="0" presId="urn:microsoft.com/office/officeart/2008/layout/LinedList"/>
    <dgm:cxn modelId="{EC79DD01-D108-484C-9897-6C4FCAEDD7C5}" type="presParOf" srcId="{BF537DD6-1EA6-48C2-94BE-C4137967B774}" destId="{E0FAB18F-E8AA-4B34-9384-1BFDBFC41EE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423E2B-C379-4418-B61F-2606A5306E9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zh-CN" altLang="en-US"/>
        </a:p>
      </dgm:t>
    </dgm:pt>
    <dgm:pt modelId="{004D5BAD-9C53-4E31-9B1A-88E8E6412EF2}">
      <dgm:prSet phldrT="[文本]" custT="1"/>
      <dgm:spPr/>
      <dgm:t>
        <a:bodyPr/>
        <a:lstStyle/>
        <a:p>
          <a:r>
            <a:rPr lang="zh-CN" altLang="en-US" sz="2000" dirty="0"/>
            <a:t>量化</a:t>
          </a:r>
        </a:p>
      </dgm:t>
    </dgm:pt>
    <dgm:pt modelId="{0311719D-8106-4F1C-8BA7-70AB9AD2916B}" type="parTrans" cxnId="{891C863A-0F1C-4B53-BE39-ADD34C87BE8F}">
      <dgm:prSet/>
      <dgm:spPr/>
      <dgm:t>
        <a:bodyPr/>
        <a:lstStyle/>
        <a:p>
          <a:endParaRPr lang="zh-CN" altLang="en-US"/>
        </a:p>
      </dgm:t>
    </dgm:pt>
    <dgm:pt modelId="{0E17C5E8-0A5A-4B36-8FDC-67F9FB18C4E6}" type="sibTrans" cxnId="{891C863A-0F1C-4B53-BE39-ADD34C87BE8F}">
      <dgm:prSet/>
      <dgm:spPr/>
      <dgm:t>
        <a:bodyPr/>
        <a:lstStyle/>
        <a:p>
          <a:endParaRPr lang="zh-CN" altLang="en-US"/>
        </a:p>
      </dgm:t>
    </dgm:pt>
    <dgm:pt modelId="{7AF18A42-E845-4169-9209-388599D3EC3C}">
      <dgm:prSet phldrT="[文本]" custT="1"/>
      <dgm:spPr/>
      <dgm:t>
        <a:bodyPr/>
        <a:lstStyle/>
        <a:p>
          <a:r>
            <a:rPr lang="zh-CN" altLang="en-US" sz="1800" dirty="0"/>
            <a:t>可考核</a:t>
          </a:r>
        </a:p>
      </dgm:t>
    </dgm:pt>
    <dgm:pt modelId="{9644EDEA-9E64-4991-9BBF-80124A9F218E}" type="parTrans" cxnId="{AA1EC9FE-4FFE-4B89-B9EC-4FBFF0DB006C}">
      <dgm:prSet/>
      <dgm:spPr/>
      <dgm:t>
        <a:bodyPr/>
        <a:lstStyle/>
        <a:p>
          <a:endParaRPr lang="zh-CN" altLang="en-US"/>
        </a:p>
      </dgm:t>
    </dgm:pt>
    <dgm:pt modelId="{C73AC0F0-FB2D-47AC-9C51-60DC4A77A910}" type="sibTrans" cxnId="{AA1EC9FE-4FFE-4B89-B9EC-4FBFF0DB006C}">
      <dgm:prSet/>
      <dgm:spPr/>
      <dgm:t>
        <a:bodyPr/>
        <a:lstStyle/>
        <a:p>
          <a:endParaRPr lang="zh-CN" altLang="en-US"/>
        </a:p>
      </dgm:t>
    </dgm:pt>
    <dgm:pt modelId="{281FAF07-EA53-46D6-9196-4BE0F21B2A5A}">
      <dgm:prSet phldrT="[文本]" custT="1"/>
      <dgm:spPr/>
      <dgm:t>
        <a:bodyPr/>
        <a:lstStyle/>
        <a:p>
          <a:r>
            <a:rPr lang="zh-CN" altLang="en-US" sz="1800" dirty="0">
              <a:solidFill>
                <a:schemeClr val="bg1"/>
              </a:solidFill>
            </a:rPr>
            <a:t>具体</a:t>
          </a:r>
        </a:p>
      </dgm:t>
    </dgm:pt>
    <dgm:pt modelId="{1E0EA2B4-1906-4502-8157-BEE004F09B65}" type="parTrans" cxnId="{C542A778-0A5F-4B31-A0A8-13F691625F68}">
      <dgm:prSet/>
      <dgm:spPr/>
      <dgm:t>
        <a:bodyPr/>
        <a:lstStyle/>
        <a:p>
          <a:endParaRPr lang="zh-CN" altLang="en-US"/>
        </a:p>
      </dgm:t>
    </dgm:pt>
    <dgm:pt modelId="{86D7C587-0B55-4684-AB75-CA59B1DFCF6C}" type="sibTrans" cxnId="{C542A778-0A5F-4B31-A0A8-13F691625F68}">
      <dgm:prSet/>
      <dgm:spPr/>
      <dgm:t>
        <a:bodyPr/>
        <a:lstStyle/>
        <a:p>
          <a:endParaRPr lang="zh-CN" altLang="en-US"/>
        </a:p>
      </dgm:t>
    </dgm:pt>
    <dgm:pt modelId="{0BBB6973-6A5C-44C8-BB65-521E41FB9E83}">
      <dgm:prSet phldrT="[文本]" custT="1"/>
      <dgm:spPr/>
      <dgm:t>
        <a:bodyPr/>
        <a:lstStyle/>
        <a:p>
          <a:r>
            <a:rPr lang="zh-CN" altLang="en-US" sz="2000" dirty="0"/>
            <a:t>全面</a:t>
          </a:r>
        </a:p>
      </dgm:t>
    </dgm:pt>
    <dgm:pt modelId="{A3774AE7-1A7E-47DC-B783-6195C38D9B6E}" type="parTrans" cxnId="{E0994F72-9DA6-43FD-98A8-7978FC972B9A}">
      <dgm:prSet/>
      <dgm:spPr/>
      <dgm:t>
        <a:bodyPr/>
        <a:lstStyle/>
        <a:p>
          <a:endParaRPr lang="zh-CN" altLang="en-US"/>
        </a:p>
      </dgm:t>
    </dgm:pt>
    <dgm:pt modelId="{7456537A-527F-4E4B-914C-D5C309BA0B1E}" type="sibTrans" cxnId="{E0994F72-9DA6-43FD-98A8-7978FC972B9A}">
      <dgm:prSet/>
      <dgm:spPr/>
      <dgm:t>
        <a:bodyPr/>
        <a:lstStyle/>
        <a:p>
          <a:endParaRPr lang="zh-CN" altLang="en-US"/>
        </a:p>
      </dgm:t>
    </dgm:pt>
    <dgm:pt modelId="{5497E8B4-3BC9-49CA-B9DE-6E7B593A2A44}">
      <dgm:prSet phldrT="[文本]" custT="1"/>
      <dgm:spPr/>
      <dgm:t>
        <a:bodyPr/>
        <a:lstStyle/>
        <a:p>
          <a:r>
            <a:rPr lang="zh-CN" altLang="en-US" sz="1800" dirty="0"/>
            <a:t>可衡量</a:t>
          </a:r>
        </a:p>
      </dgm:t>
    </dgm:pt>
    <dgm:pt modelId="{436B5EAE-FAB4-40AD-A01F-2B781EE16743}" type="sibTrans" cxnId="{34DFF235-DDA7-4F19-B548-E3C3CCA11CD6}">
      <dgm:prSet/>
      <dgm:spPr/>
      <dgm:t>
        <a:bodyPr/>
        <a:lstStyle/>
        <a:p>
          <a:endParaRPr lang="zh-CN" altLang="en-US"/>
        </a:p>
      </dgm:t>
    </dgm:pt>
    <dgm:pt modelId="{201A122A-4072-4840-8D44-2CF635D06232}" type="parTrans" cxnId="{34DFF235-DDA7-4F19-B548-E3C3CCA11CD6}">
      <dgm:prSet/>
      <dgm:spPr/>
      <dgm:t>
        <a:bodyPr/>
        <a:lstStyle/>
        <a:p>
          <a:endParaRPr lang="zh-CN" altLang="en-US"/>
        </a:p>
      </dgm:t>
    </dgm:pt>
    <dgm:pt modelId="{24B3680F-C10E-4A80-980E-97A3BBBA2F6C}" type="pres">
      <dgm:prSet presAssocID="{BB423E2B-C379-4418-B61F-2606A5306E9D}" presName="cycle" presStyleCnt="0">
        <dgm:presLayoutVars>
          <dgm:dir/>
          <dgm:resizeHandles val="exact"/>
        </dgm:presLayoutVars>
      </dgm:prSet>
      <dgm:spPr/>
    </dgm:pt>
    <dgm:pt modelId="{C867334A-0AAF-4CD2-BA22-EADBDCAD3850}" type="pres">
      <dgm:prSet presAssocID="{004D5BAD-9C53-4E31-9B1A-88E8E6412EF2}" presName="dummy" presStyleCnt="0"/>
      <dgm:spPr/>
    </dgm:pt>
    <dgm:pt modelId="{F4F70DC6-C409-410B-9370-4B29CE92250A}" type="pres">
      <dgm:prSet presAssocID="{004D5BAD-9C53-4E31-9B1A-88E8E6412EF2}" presName="node" presStyleLbl="revTx" presStyleIdx="0" presStyleCnt="5">
        <dgm:presLayoutVars>
          <dgm:bulletEnabled val="1"/>
        </dgm:presLayoutVars>
      </dgm:prSet>
      <dgm:spPr/>
    </dgm:pt>
    <dgm:pt modelId="{EDA8C5F1-9B3B-4008-92E3-5B55E3F4B9DD}" type="pres">
      <dgm:prSet presAssocID="{0E17C5E8-0A5A-4B36-8FDC-67F9FB18C4E6}" presName="sibTrans" presStyleLbl="node1" presStyleIdx="0" presStyleCnt="5"/>
      <dgm:spPr/>
    </dgm:pt>
    <dgm:pt modelId="{A962C4E1-F2CF-4C15-AF47-C4C2E36142A5}" type="pres">
      <dgm:prSet presAssocID="{5497E8B4-3BC9-49CA-B9DE-6E7B593A2A44}" presName="dummy" presStyleCnt="0"/>
      <dgm:spPr/>
    </dgm:pt>
    <dgm:pt modelId="{FF37BD9E-CA01-4DB6-BCDF-2A4BC3D70510}" type="pres">
      <dgm:prSet presAssocID="{5497E8B4-3BC9-49CA-B9DE-6E7B593A2A44}" presName="node" presStyleLbl="revTx" presStyleIdx="1" presStyleCnt="5">
        <dgm:presLayoutVars>
          <dgm:bulletEnabled val="1"/>
        </dgm:presLayoutVars>
      </dgm:prSet>
      <dgm:spPr/>
    </dgm:pt>
    <dgm:pt modelId="{02980410-B548-4E75-918D-9C16C6604B3C}" type="pres">
      <dgm:prSet presAssocID="{436B5EAE-FAB4-40AD-A01F-2B781EE16743}" presName="sibTrans" presStyleLbl="node1" presStyleIdx="1" presStyleCnt="5"/>
      <dgm:spPr/>
    </dgm:pt>
    <dgm:pt modelId="{6951C423-0C83-4CE4-9BE1-8E4CEB5096EB}" type="pres">
      <dgm:prSet presAssocID="{7AF18A42-E845-4169-9209-388599D3EC3C}" presName="dummy" presStyleCnt="0"/>
      <dgm:spPr/>
    </dgm:pt>
    <dgm:pt modelId="{10418F6A-F2B4-4EF6-BE6E-791F0F45F295}" type="pres">
      <dgm:prSet presAssocID="{7AF18A42-E845-4169-9209-388599D3EC3C}" presName="node" presStyleLbl="revTx" presStyleIdx="2" presStyleCnt="5">
        <dgm:presLayoutVars>
          <dgm:bulletEnabled val="1"/>
        </dgm:presLayoutVars>
      </dgm:prSet>
      <dgm:spPr/>
    </dgm:pt>
    <dgm:pt modelId="{F7F925FF-40E3-476F-97DA-51F4BD8703DA}" type="pres">
      <dgm:prSet presAssocID="{C73AC0F0-FB2D-47AC-9C51-60DC4A77A910}" presName="sibTrans" presStyleLbl="node1" presStyleIdx="2" presStyleCnt="5"/>
      <dgm:spPr/>
    </dgm:pt>
    <dgm:pt modelId="{D2318D84-A2DE-4147-8CF0-A7B95C5B21E8}" type="pres">
      <dgm:prSet presAssocID="{281FAF07-EA53-46D6-9196-4BE0F21B2A5A}" presName="dummy" presStyleCnt="0"/>
      <dgm:spPr/>
    </dgm:pt>
    <dgm:pt modelId="{355265F8-E8B6-4C10-A634-23D40F26D7EC}" type="pres">
      <dgm:prSet presAssocID="{281FAF07-EA53-46D6-9196-4BE0F21B2A5A}" presName="node" presStyleLbl="revTx" presStyleIdx="3" presStyleCnt="5">
        <dgm:presLayoutVars>
          <dgm:bulletEnabled val="1"/>
        </dgm:presLayoutVars>
      </dgm:prSet>
      <dgm:spPr/>
    </dgm:pt>
    <dgm:pt modelId="{17135A8D-A74F-4283-B9D6-A8592FA08CAD}" type="pres">
      <dgm:prSet presAssocID="{86D7C587-0B55-4684-AB75-CA59B1DFCF6C}" presName="sibTrans" presStyleLbl="node1" presStyleIdx="3" presStyleCnt="5"/>
      <dgm:spPr/>
    </dgm:pt>
    <dgm:pt modelId="{C80D3F20-23A9-4010-B195-FF2DD5527D38}" type="pres">
      <dgm:prSet presAssocID="{0BBB6973-6A5C-44C8-BB65-521E41FB9E83}" presName="dummy" presStyleCnt="0"/>
      <dgm:spPr/>
    </dgm:pt>
    <dgm:pt modelId="{CC84B322-E598-4C88-98E7-AC1C21952A43}" type="pres">
      <dgm:prSet presAssocID="{0BBB6973-6A5C-44C8-BB65-521E41FB9E83}" presName="node" presStyleLbl="revTx" presStyleIdx="4" presStyleCnt="5">
        <dgm:presLayoutVars>
          <dgm:bulletEnabled val="1"/>
        </dgm:presLayoutVars>
      </dgm:prSet>
      <dgm:spPr/>
    </dgm:pt>
    <dgm:pt modelId="{19D9918C-28C0-4882-9D3F-CD75548FD136}" type="pres">
      <dgm:prSet presAssocID="{7456537A-527F-4E4B-914C-D5C309BA0B1E}" presName="sibTrans" presStyleLbl="node1" presStyleIdx="4" presStyleCnt="5"/>
      <dgm:spPr/>
    </dgm:pt>
  </dgm:ptLst>
  <dgm:cxnLst>
    <dgm:cxn modelId="{D3674F08-A5FF-4AC3-ADD2-B545CDBDE952}" type="presOf" srcId="{281FAF07-EA53-46D6-9196-4BE0F21B2A5A}" destId="{355265F8-E8B6-4C10-A634-23D40F26D7EC}" srcOrd="0" destOrd="0" presId="urn:microsoft.com/office/officeart/2005/8/layout/cycle1"/>
    <dgm:cxn modelId="{E64F4E22-9E70-43E6-93C4-8CBE23E0351F}" type="presOf" srcId="{0BBB6973-6A5C-44C8-BB65-521E41FB9E83}" destId="{CC84B322-E598-4C88-98E7-AC1C21952A43}" srcOrd="0" destOrd="0" presId="urn:microsoft.com/office/officeart/2005/8/layout/cycle1"/>
    <dgm:cxn modelId="{232F952B-351D-44DD-82D6-E7FE57081C58}" type="presOf" srcId="{7456537A-527F-4E4B-914C-D5C309BA0B1E}" destId="{19D9918C-28C0-4882-9D3F-CD75548FD136}" srcOrd="0" destOrd="0" presId="urn:microsoft.com/office/officeart/2005/8/layout/cycle1"/>
    <dgm:cxn modelId="{34DFF235-DDA7-4F19-B548-E3C3CCA11CD6}" srcId="{BB423E2B-C379-4418-B61F-2606A5306E9D}" destId="{5497E8B4-3BC9-49CA-B9DE-6E7B593A2A44}" srcOrd="1" destOrd="0" parTransId="{201A122A-4072-4840-8D44-2CF635D06232}" sibTransId="{436B5EAE-FAB4-40AD-A01F-2B781EE16743}"/>
    <dgm:cxn modelId="{891C863A-0F1C-4B53-BE39-ADD34C87BE8F}" srcId="{BB423E2B-C379-4418-B61F-2606A5306E9D}" destId="{004D5BAD-9C53-4E31-9B1A-88E8E6412EF2}" srcOrd="0" destOrd="0" parTransId="{0311719D-8106-4F1C-8BA7-70AB9AD2916B}" sibTransId="{0E17C5E8-0A5A-4B36-8FDC-67F9FB18C4E6}"/>
    <dgm:cxn modelId="{88100B50-48D1-4B7B-9DEC-EC14D30A2011}" type="presOf" srcId="{86D7C587-0B55-4684-AB75-CA59B1DFCF6C}" destId="{17135A8D-A74F-4283-B9D6-A8592FA08CAD}" srcOrd="0" destOrd="0" presId="urn:microsoft.com/office/officeart/2005/8/layout/cycle1"/>
    <dgm:cxn modelId="{E0994F72-9DA6-43FD-98A8-7978FC972B9A}" srcId="{BB423E2B-C379-4418-B61F-2606A5306E9D}" destId="{0BBB6973-6A5C-44C8-BB65-521E41FB9E83}" srcOrd="4" destOrd="0" parTransId="{A3774AE7-1A7E-47DC-B783-6195C38D9B6E}" sibTransId="{7456537A-527F-4E4B-914C-D5C309BA0B1E}"/>
    <dgm:cxn modelId="{4C942374-4E47-41EE-AD89-F2BE9E81E9E5}" type="presOf" srcId="{BB423E2B-C379-4418-B61F-2606A5306E9D}" destId="{24B3680F-C10E-4A80-980E-97A3BBBA2F6C}" srcOrd="0" destOrd="0" presId="urn:microsoft.com/office/officeart/2005/8/layout/cycle1"/>
    <dgm:cxn modelId="{C542A778-0A5F-4B31-A0A8-13F691625F68}" srcId="{BB423E2B-C379-4418-B61F-2606A5306E9D}" destId="{281FAF07-EA53-46D6-9196-4BE0F21B2A5A}" srcOrd="3" destOrd="0" parTransId="{1E0EA2B4-1906-4502-8157-BEE004F09B65}" sibTransId="{86D7C587-0B55-4684-AB75-CA59B1DFCF6C}"/>
    <dgm:cxn modelId="{E5C9F990-D94C-488D-AFFE-2A0728625259}" type="presOf" srcId="{7AF18A42-E845-4169-9209-388599D3EC3C}" destId="{10418F6A-F2B4-4EF6-BE6E-791F0F45F295}" srcOrd="0" destOrd="0" presId="urn:microsoft.com/office/officeart/2005/8/layout/cycle1"/>
    <dgm:cxn modelId="{436BD794-638D-4AFE-A51A-D72E9B37DDA9}" type="presOf" srcId="{C73AC0F0-FB2D-47AC-9C51-60DC4A77A910}" destId="{F7F925FF-40E3-476F-97DA-51F4BD8703DA}" srcOrd="0" destOrd="0" presId="urn:microsoft.com/office/officeart/2005/8/layout/cycle1"/>
    <dgm:cxn modelId="{3057D1D8-72BE-4470-A608-87491DD41EA3}" type="presOf" srcId="{436B5EAE-FAB4-40AD-A01F-2B781EE16743}" destId="{02980410-B548-4E75-918D-9C16C6604B3C}" srcOrd="0" destOrd="0" presId="urn:microsoft.com/office/officeart/2005/8/layout/cycle1"/>
    <dgm:cxn modelId="{FC2D58DF-7BEF-42F3-9047-9488F9D6B68A}" type="presOf" srcId="{004D5BAD-9C53-4E31-9B1A-88E8E6412EF2}" destId="{F4F70DC6-C409-410B-9370-4B29CE92250A}" srcOrd="0" destOrd="0" presId="urn:microsoft.com/office/officeart/2005/8/layout/cycle1"/>
    <dgm:cxn modelId="{5AD7A0E6-A5A4-403C-937B-76FA284EB95C}" type="presOf" srcId="{0E17C5E8-0A5A-4B36-8FDC-67F9FB18C4E6}" destId="{EDA8C5F1-9B3B-4008-92E3-5B55E3F4B9DD}" srcOrd="0" destOrd="0" presId="urn:microsoft.com/office/officeart/2005/8/layout/cycle1"/>
    <dgm:cxn modelId="{461B9DF5-1719-4892-9BB9-52AA9E5278E9}" type="presOf" srcId="{5497E8B4-3BC9-49CA-B9DE-6E7B593A2A44}" destId="{FF37BD9E-CA01-4DB6-BCDF-2A4BC3D70510}" srcOrd="0" destOrd="0" presId="urn:microsoft.com/office/officeart/2005/8/layout/cycle1"/>
    <dgm:cxn modelId="{AA1EC9FE-4FFE-4B89-B9EC-4FBFF0DB006C}" srcId="{BB423E2B-C379-4418-B61F-2606A5306E9D}" destId="{7AF18A42-E845-4169-9209-388599D3EC3C}" srcOrd="2" destOrd="0" parTransId="{9644EDEA-9E64-4991-9BBF-80124A9F218E}" sibTransId="{C73AC0F0-FB2D-47AC-9C51-60DC4A77A910}"/>
    <dgm:cxn modelId="{D8D2A62A-5CC0-4C3D-82BE-963261406D1A}" type="presParOf" srcId="{24B3680F-C10E-4A80-980E-97A3BBBA2F6C}" destId="{C867334A-0AAF-4CD2-BA22-EADBDCAD3850}" srcOrd="0" destOrd="0" presId="urn:microsoft.com/office/officeart/2005/8/layout/cycle1"/>
    <dgm:cxn modelId="{87BCB7CC-C3F3-4B5C-9411-ABC96C1311A8}" type="presParOf" srcId="{24B3680F-C10E-4A80-980E-97A3BBBA2F6C}" destId="{F4F70DC6-C409-410B-9370-4B29CE92250A}" srcOrd="1" destOrd="0" presId="urn:microsoft.com/office/officeart/2005/8/layout/cycle1"/>
    <dgm:cxn modelId="{EDDEBCE5-E940-47F1-874A-461459D466CB}" type="presParOf" srcId="{24B3680F-C10E-4A80-980E-97A3BBBA2F6C}" destId="{EDA8C5F1-9B3B-4008-92E3-5B55E3F4B9DD}" srcOrd="2" destOrd="0" presId="urn:microsoft.com/office/officeart/2005/8/layout/cycle1"/>
    <dgm:cxn modelId="{DCFB0893-1B8F-4808-9FB3-938DB5705954}" type="presParOf" srcId="{24B3680F-C10E-4A80-980E-97A3BBBA2F6C}" destId="{A962C4E1-F2CF-4C15-AF47-C4C2E36142A5}" srcOrd="3" destOrd="0" presId="urn:microsoft.com/office/officeart/2005/8/layout/cycle1"/>
    <dgm:cxn modelId="{D449ABED-6413-40FF-8BFE-CC0C5DD0DD9A}" type="presParOf" srcId="{24B3680F-C10E-4A80-980E-97A3BBBA2F6C}" destId="{FF37BD9E-CA01-4DB6-BCDF-2A4BC3D70510}" srcOrd="4" destOrd="0" presId="urn:microsoft.com/office/officeart/2005/8/layout/cycle1"/>
    <dgm:cxn modelId="{00EA0378-1729-4718-8D9C-8C5DF5549656}" type="presParOf" srcId="{24B3680F-C10E-4A80-980E-97A3BBBA2F6C}" destId="{02980410-B548-4E75-918D-9C16C6604B3C}" srcOrd="5" destOrd="0" presId="urn:microsoft.com/office/officeart/2005/8/layout/cycle1"/>
    <dgm:cxn modelId="{2B05F9B9-F2D9-44DF-A569-FB5391D4AAED}" type="presParOf" srcId="{24B3680F-C10E-4A80-980E-97A3BBBA2F6C}" destId="{6951C423-0C83-4CE4-9BE1-8E4CEB5096EB}" srcOrd="6" destOrd="0" presId="urn:microsoft.com/office/officeart/2005/8/layout/cycle1"/>
    <dgm:cxn modelId="{7A962B92-9027-412D-B4B7-3DC0E519FF34}" type="presParOf" srcId="{24B3680F-C10E-4A80-980E-97A3BBBA2F6C}" destId="{10418F6A-F2B4-4EF6-BE6E-791F0F45F295}" srcOrd="7" destOrd="0" presId="urn:microsoft.com/office/officeart/2005/8/layout/cycle1"/>
    <dgm:cxn modelId="{F6F84974-339A-4178-BA2F-D8249B900E6B}" type="presParOf" srcId="{24B3680F-C10E-4A80-980E-97A3BBBA2F6C}" destId="{F7F925FF-40E3-476F-97DA-51F4BD8703DA}" srcOrd="8" destOrd="0" presId="urn:microsoft.com/office/officeart/2005/8/layout/cycle1"/>
    <dgm:cxn modelId="{861B7B8D-A5C9-4571-B38E-D9B2C4FC7924}" type="presParOf" srcId="{24B3680F-C10E-4A80-980E-97A3BBBA2F6C}" destId="{D2318D84-A2DE-4147-8CF0-A7B95C5B21E8}" srcOrd="9" destOrd="0" presId="urn:microsoft.com/office/officeart/2005/8/layout/cycle1"/>
    <dgm:cxn modelId="{353813A3-6568-469C-B44B-EAC68143AC04}" type="presParOf" srcId="{24B3680F-C10E-4A80-980E-97A3BBBA2F6C}" destId="{355265F8-E8B6-4C10-A634-23D40F26D7EC}" srcOrd="10" destOrd="0" presId="urn:microsoft.com/office/officeart/2005/8/layout/cycle1"/>
    <dgm:cxn modelId="{C36E199D-E400-403C-A036-2A04E1910316}" type="presParOf" srcId="{24B3680F-C10E-4A80-980E-97A3BBBA2F6C}" destId="{17135A8D-A74F-4283-B9D6-A8592FA08CAD}" srcOrd="11" destOrd="0" presId="urn:microsoft.com/office/officeart/2005/8/layout/cycle1"/>
    <dgm:cxn modelId="{0F94916A-D893-48ED-9F73-96EF53D184C5}" type="presParOf" srcId="{24B3680F-C10E-4A80-980E-97A3BBBA2F6C}" destId="{C80D3F20-23A9-4010-B195-FF2DD5527D38}" srcOrd="12" destOrd="0" presId="urn:microsoft.com/office/officeart/2005/8/layout/cycle1"/>
    <dgm:cxn modelId="{2BAA9011-DA0A-4AF4-93EF-2005684487DC}" type="presParOf" srcId="{24B3680F-C10E-4A80-980E-97A3BBBA2F6C}" destId="{CC84B322-E598-4C88-98E7-AC1C21952A43}" srcOrd="13" destOrd="0" presId="urn:microsoft.com/office/officeart/2005/8/layout/cycle1"/>
    <dgm:cxn modelId="{C48EAB8B-8B2F-4C46-81AA-E8FDB0466DB6}" type="presParOf" srcId="{24B3680F-C10E-4A80-980E-97A3BBBA2F6C}" destId="{19D9918C-28C0-4882-9D3F-CD75548FD13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4B1145-F82A-456A-A41A-DA3F95FAA4E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zh-CN" altLang="en-US"/>
        </a:p>
      </dgm:t>
    </dgm:pt>
    <dgm:pt modelId="{31E35C8B-D495-4A30-8BB1-13F5069D17B7}">
      <dgm:prSet phldrT="[文本]" custT="1"/>
      <dgm:spPr/>
      <dgm:t>
        <a:bodyPr/>
        <a:lstStyle/>
        <a:p>
          <a:r>
            <a:rPr lang="zh-CN" altLang="en-US" sz="1600" dirty="0"/>
            <a:t>数量指标，反映预期提供的公共产品和服务数量，如：</a:t>
          </a:r>
        </a:p>
      </dgm:t>
    </dgm:pt>
    <dgm:pt modelId="{0F994095-9AAA-4D3C-A06B-A0168B2A6FD0}" type="parTrans" cxnId="{6582FCC4-F140-4646-9EE7-15810476FFF4}">
      <dgm:prSet/>
      <dgm:spPr/>
      <dgm:t>
        <a:bodyPr/>
        <a:lstStyle/>
        <a:p>
          <a:endParaRPr lang="zh-CN" altLang="en-US" sz="2400"/>
        </a:p>
      </dgm:t>
    </dgm:pt>
    <dgm:pt modelId="{0A5CF46D-1E52-47FF-9FA0-D0A827C45293}" type="sibTrans" cxnId="{6582FCC4-F140-4646-9EE7-15810476FFF4}">
      <dgm:prSet/>
      <dgm:spPr/>
      <dgm:t>
        <a:bodyPr/>
        <a:lstStyle/>
        <a:p>
          <a:endParaRPr lang="zh-CN" altLang="en-US" sz="2400"/>
        </a:p>
      </dgm:t>
    </dgm:pt>
    <dgm:pt modelId="{52A0ABCB-99FE-4928-A28A-CCE8A2B05BFC}">
      <dgm:prSet phldrT="[文本]" custT="1"/>
      <dgm:spPr/>
      <dgm:t>
        <a:bodyPr/>
        <a:lstStyle/>
        <a:p>
          <a:r>
            <a:rPr lang="zh-CN" altLang="en-US" sz="1600" dirty="0"/>
            <a:t>务工农民岗位技能培训人数</a:t>
          </a:r>
        </a:p>
      </dgm:t>
    </dgm:pt>
    <dgm:pt modelId="{45CE53F7-F325-472D-936C-8CA9BECD8C47}" type="parTrans" cxnId="{2360ACAA-AF15-42F0-BE19-A74937D76658}">
      <dgm:prSet/>
      <dgm:spPr/>
      <dgm:t>
        <a:bodyPr/>
        <a:lstStyle/>
        <a:p>
          <a:endParaRPr lang="zh-CN" altLang="en-US" sz="2400"/>
        </a:p>
      </dgm:t>
    </dgm:pt>
    <dgm:pt modelId="{055178A4-FA36-4633-96C7-F851E5CE422E}" type="sibTrans" cxnId="{2360ACAA-AF15-42F0-BE19-A74937D76658}">
      <dgm:prSet/>
      <dgm:spPr/>
      <dgm:t>
        <a:bodyPr/>
        <a:lstStyle/>
        <a:p>
          <a:endParaRPr lang="zh-CN" altLang="en-US" sz="2400"/>
        </a:p>
      </dgm:t>
    </dgm:pt>
    <dgm:pt modelId="{3E39AEA1-54EB-49AE-91C1-30B20FF2FFAF}">
      <dgm:prSet phldrT="[文本]" custT="1"/>
      <dgm:spPr/>
      <dgm:t>
        <a:bodyPr/>
        <a:lstStyle/>
        <a:p>
          <a:r>
            <a:rPr lang="zh-CN" altLang="en-US" sz="1600" dirty="0"/>
            <a:t>公共租赁住房保障户数</a:t>
          </a:r>
        </a:p>
      </dgm:t>
    </dgm:pt>
    <dgm:pt modelId="{0D485A08-C264-4C0A-8105-77C2BB26D198}" type="parTrans" cxnId="{8B06A86B-1E6D-4156-99F1-B57E105F1105}">
      <dgm:prSet/>
      <dgm:spPr/>
      <dgm:t>
        <a:bodyPr/>
        <a:lstStyle/>
        <a:p>
          <a:endParaRPr lang="zh-CN" altLang="en-US" sz="2400"/>
        </a:p>
      </dgm:t>
    </dgm:pt>
    <dgm:pt modelId="{680039EA-A97D-4BA0-BAD8-B6F54FEAB96F}" type="sibTrans" cxnId="{8B06A86B-1E6D-4156-99F1-B57E105F1105}">
      <dgm:prSet/>
      <dgm:spPr/>
      <dgm:t>
        <a:bodyPr/>
        <a:lstStyle/>
        <a:p>
          <a:endParaRPr lang="zh-CN" altLang="en-US" sz="2400"/>
        </a:p>
      </dgm:t>
    </dgm:pt>
    <dgm:pt modelId="{DC014C81-C907-4BAA-AC9E-3768987FF1D6}">
      <dgm:prSet custT="1"/>
      <dgm:spPr/>
      <dgm:t>
        <a:bodyPr/>
        <a:lstStyle/>
        <a:p>
          <a:r>
            <a:rPr lang="zh-CN" altLang="en-US" sz="1600" dirty="0"/>
            <a:t>质量指标，反映预期提供的公共产品和服务达到的标准、水平和效果，如：</a:t>
          </a:r>
        </a:p>
      </dgm:t>
    </dgm:pt>
    <dgm:pt modelId="{7D0D39DA-6FF2-4DED-A436-F2ECBA6F6DCA}" type="parTrans" cxnId="{71E6861C-BFED-4D3A-A37D-8570ADE1D72C}">
      <dgm:prSet/>
      <dgm:spPr/>
      <dgm:t>
        <a:bodyPr/>
        <a:lstStyle/>
        <a:p>
          <a:endParaRPr lang="zh-CN" altLang="en-US" sz="2400"/>
        </a:p>
      </dgm:t>
    </dgm:pt>
    <dgm:pt modelId="{0EFFF8EA-45BA-4542-BE98-46A2F76EDD30}" type="sibTrans" cxnId="{71E6861C-BFED-4D3A-A37D-8570ADE1D72C}">
      <dgm:prSet/>
      <dgm:spPr/>
      <dgm:t>
        <a:bodyPr/>
        <a:lstStyle/>
        <a:p>
          <a:endParaRPr lang="zh-CN" altLang="en-US" sz="2400"/>
        </a:p>
      </dgm:t>
    </dgm:pt>
    <dgm:pt modelId="{101FADFE-3701-4DBB-B8A1-C8B4015092BE}">
      <dgm:prSet custT="1"/>
      <dgm:spPr/>
      <dgm:t>
        <a:bodyPr/>
        <a:lstStyle/>
        <a:p>
          <a:r>
            <a:rPr lang="zh-CN" sz="1600" dirty="0"/>
            <a:t>时效指标，反映预期提供公共产品和服务的及时程度和效率情况，如</a:t>
          </a:r>
          <a:endParaRPr lang="en-US" altLang="zh-CN" sz="1600" dirty="0"/>
        </a:p>
      </dgm:t>
    </dgm:pt>
    <dgm:pt modelId="{6081A6AE-EDC0-40CC-9233-686485462E9F}" type="parTrans" cxnId="{BCC60B38-0172-4988-8E5D-46D2049A75E0}">
      <dgm:prSet/>
      <dgm:spPr/>
      <dgm:t>
        <a:bodyPr/>
        <a:lstStyle/>
        <a:p>
          <a:endParaRPr lang="zh-CN" altLang="en-US" sz="2400"/>
        </a:p>
      </dgm:t>
    </dgm:pt>
    <dgm:pt modelId="{A5797A4B-C4D9-4413-82C9-19CE5CE6E0D8}" type="sibTrans" cxnId="{BCC60B38-0172-4988-8E5D-46D2049A75E0}">
      <dgm:prSet/>
      <dgm:spPr/>
      <dgm:t>
        <a:bodyPr/>
        <a:lstStyle/>
        <a:p>
          <a:endParaRPr lang="zh-CN" altLang="en-US" sz="2400"/>
        </a:p>
      </dgm:t>
    </dgm:pt>
    <dgm:pt modelId="{DCE89852-EC3E-4F44-ACCC-34B8C0D70630}">
      <dgm:prSet custT="1"/>
      <dgm:spPr/>
      <dgm:t>
        <a:bodyPr/>
        <a:lstStyle/>
        <a:p>
          <a:r>
            <a:rPr lang="zh-CN" altLang="en-US" sz="1600" dirty="0"/>
            <a:t>成本指标，反映预期提供公共产品和服务所需成本的控制情况，如</a:t>
          </a:r>
        </a:p>
      </dgm:t>
    </dgm:pt>
    <dgm:pt modelId="{1CAFB3F2-024E-454B-8882-991D5B63E551}" type="parTrans" cxnId="{65A8B270-0134-4518-A56D-A10C4C9E4093}">
      <dgm:prSet/>
      <dgm:spPr/>
      <dgm:t>
        <a:bodyPr/>
        <a:lstStyle/>
        <a:p>
          <a:endParaRPr lang="zh-CN" altLang="en-US" sz="2400"/>
        </a:p>
      </dgm:t>
    </dgm:pt>
    <dgm:pt modelId="{B57A4A57-E616-44C6-8C25-B0CDE07933CD}" type="sibTrans" cxnId="{65A8B270-0134-4518-A56D-A10C4C9E4093}">
      <dgm:prSet/>
      <dgm:spPr/>
      <dgm:t>
        <a:bodyPr/>
        <a:lstStyle/>
        <a:p>
          <a:endParaRPr lang="zh-CN" altLang="en-US" sz="2400"/>
        </a:p>
      </dgm:t>
    </dgm:pt>
    <dgm:pt modelId="{C68D28A0-55D0-4B41-BE38-DFF06356F81C}">
      <dgm:prSet custT="1"/>
      <dgm:spPr/>
      <dgm:t>
        <a:bodyPr/>
        <a:lstStyle/>
        <a:p>
          <a:r>
            <a:rPr lang="zh-CN" altLang="en-US" sz="1600" dirty="0"/>
            <a:t>培训合格率</a:t>
          </a:r>
        </a:p>
      </dgm:t>
    </dgm:pt>
    <dgm:pt modelId="{2F578FBE-43B4-48C1-BD2D-3DCEE2435387}" type="parTrans" cxnId="{247531D5-3A4D-40E7-BE13-9B896A747915}">
      <dgm:prSet/>
      <dgm:spPr/>
      <dgm:t>
        <a:bodyPr/>
        <a:lstStyle/>
        <a:p>
          <a:endParaRPr lang="zh-CN" altLang="en-US" sz="2400"/>
        </a:p>
      </dgm:t>
    </dgm:pt>
    <dgm:pt modelId="{1641ED9E-A7EC-4F41-B2AF-3D3DF3F89D0F}" type="sibTrans" cxnId="{247531D5-3A4D-40E7-BE13-9B896A747915}">
      <dgm:prSet/>
      <dgm:spPr/>
      <dgm:t>
        <a:bodyPr/>
        <a:lstStyle/>
        <a:p>
          <a:endParaRPr lang="zh-CN" altLang="en-US" sz="2400"/>
        </a:p>
      </dgm:t>
    </dgm:pt>
    <dgm:pt modelId="{C5BF7ABE-90AA-46AF-AEB8-8FA118B003E3}">
      <dgm:prSet custT="1"/>
      <dgm:spPr/>
      <dgm:t>
        <a:bodyPr/>
        <a:lstStyle/>
        <a:p>
          <a:r>
            <a:rPr lang="zh-CN" altLang="en-US" sz="1600" dirty="0"/>
            <a:t>公共租赁住房建设验收通过率</a:t>
          </a:r>
        </a:p>
      </dgm:t>
    </dgm:pt>
    <dgm:pt modelId="{FADDFBE0-84F6-4E07-8759-A4F44B4C5156}" type="parTrans" cxnId="{E8B6C569-67C7-4571-9A62-A6EB68054022}">
      <dgm:prSet/>
      <dgm:spPr/>
      <dgm:t>
        <a:bodyPr/>
        <a:lstStyle/>
        <a:p>
          <a:endParaRPr lang="zh-CN" altLang="en-US" sz="2400"/>
        </a:p>
      </dgm:t>
    </dgm:pt>
    <dgm:pt modelId="{59680A07-E1B4-4352-9BB4-788CCB50DC9B}" type="sibTrans" cxnId="{E8B6C569-67C7-4571-9A62-A6EB68054022}">
      <dgm:prSet/>
      <dgm:spPr/>
      <dgm:t>
        <a:bodyPr/>
        <a:lstStyle/>
        <a:p>
          <a:endParaRPr lang="zh-CN" altLang="en-US" sz="2400"/>
        </a:p>
      </dgm:t>
    </dgm:pt>
    <dgm:pt modelId="{AE4BDB8C-9E87-4BE8-A9D1-BF046F39C10D}">
      <dgm:prSet custT="1"/>
      <dgm:spPr/>
      <dgm:t>
        <a:bodyPr/>
        <a:lstStyle/>
        <a:p>
          <a:r>
            <a:rPr lang="zh-CN" altLang="en-US" sz="1600" dirty="0"/>
            <a:t>培训完成时间</a:t>
          </a:r>
        </a:p>
      </dgm:t>
    </dgm:pt>
    <dgm:pt modelId="{1BEE52F8-CAD3-4939-99C0-DCB41668C7F7}" type="parTrans" cxnId="{1018BAB8-99F7-45B5-9015-244B074CB91F}">
      <dgm:prSet/>
      <dgm:spPr/>
      <dgm:t>
        <a:bodyPr/>
        <a:lstStyle/>
        <a:p>
          <a:endParaRPr lang="zh-CN" altLang="en-US" sz="2400"/>
        </a:p>
      </dgm:t>
    </dgm:pt>
    <dgm:pt modelId="{D05AE3E0-9E15-4F15-8DA8-7072C1FB4193}" type="sibTrans" cxnId="{1018BAB8-99F7-45B5-9015-244B074CB91F}">
      <dgm:prSet/>
      <dgm:spPr/>
      <dgm:t>
        <a:bodyPr/>
        <a:lstStyle/>
        <a:p>
          <a:endParaRPr lang="zh-CN" altLang="en-US" sz="2400"/>
        </a:p>
      </dgm:t>
    </dgm:pt>
    <dgm:pt modelId="{4E961292-7B93-4294-8978-3843B784C574}">
      <dgm:prSet custT="1"/>
      <dgm:spPr/>
      <dgm:t>
        <a:bodyPr/>
        <a:lstStyle/>
        <a:p>
          <a:r>
            <a:rPr lang="zh-CN" altLang="en-US" sz="1600" dirty="0"/>
            <a:t>补贴发放时间</a:t>
          </a:r>
        </a:p>
      </dgm:t>
    </dgm:pt>
    <dgm:pt modelId="{51762350-A18D-4556-B4C2-4FCEEB57CE69}" type="parTrans" cxnId="{3BE63D4F-2C5C-433E-81FA-D1987347CB2B}">
      <dgm:prSet/>
      <dgm:spPr/>
      <dgm:t>
        <a:bodyPr/>
        <a:lstStyle/>
        <a:p>
          <a:endParaRPr lang="zh-CN" altLang="en-US" sz="2400"/>
        </a:p>
      </dgm:t>
    </dgm:pt>
    <dgm:pt modelId="{A0A92003-1974-46ED-A6C4-06B1F5475643}" type="sibTrans" cxnId="{3BE63D4F-2C5C-433E-81FA-D1987347CB2B}">
      <dgm:prSet/>
      <dgm:spPr/>
      <dgm:t>
        <a:bodyPr/>
        <a:lstStyle/>
        <a:p>
          <a:endParaRPr lang="zh-CN" altLang="en-US" sz="2400"/>
        </a:p>
      </dgm:t>
    </dgm:pt>
    <dgm:pt modelId="{B1BE1A0F-558C-44E5-BC69-F47EE469496B}">
      <dgm:prSet custT="1"/>
      <dgm:spPr/>
      <dgm:t>
        <a:bodyPr/>
        <a:lstStyle/>
        <a:p>
          <a:r>
            <a:rPr lang="zh-CN" altLang="en-US" sz="1600" dirty="0"/>
            <a:t>人均培训成本</a:t>
          </a:r>
        </a:p>
      </dgm:t>
    </dgm:pt>
    <dgm:pt modelId="{D69D9F8D-4CCB-459C-B1DC-8AAF7D10CE31}" type="parTrans" cxnId="{02B1F00C-BC9D-4106-9674-C88487A3FF95}">
      <dgm:prSet/>
      <dgm:spPr/>
      <dgm:t>
        <a:bodyPr/>
        <a:lstStyle/>
        <a:p>
          <a:endParaRPr lang="zh-CN" altLang="en-US" sz="2400"/>
        </a:p>
      </dgm:t>
    </dgm:pt>
    <dgm:pt modelId="{D48DB620-1ED0-4D61-AC8E-6C36E53209C7}" type="sibTrans" cxnId="{02B1F00C-BC9D-4106-9674-C88487A3FF95}">
      <dgm:prSet/>
      <dgm:spPr/>
      <dgm:t>
        <a:bodyPr/>
        <a:lstStyle/>
        <a:p>
          <a:endParaRPr lang="zh-CN" altLang="en-US" sz="2400"/>
        </a:p>
      </dgm:t>
    </dgm:pt>
    <dgm:pt modelId="{323B80DD-DDEC-49B5-A207-6449601CC528}">
      <dgm:prSet custT="1"/>
      <dgm:spPr/>
      <dgm:t>
        <a:bodyPr/>
        <a:lstStyle/>
        <a:p>
          <a:r>
            <a:rPr lang="zh-CN" altLang="en-US" sz="1600" dirty="0"/>
            <a:t>和社会平均成本的比较</a:t>
          </a:r>
        </a:p>
      </dgm:t>
    </dgm:pt>
    <dgm:pt modelId="{D8964063-46CF-4B9C-99ED-5A2E51DBC99B}" type="parTrans" cxnId="{3B47245E-466C-47DF-BDF0-DD2249F982A1}">
      <dgm:prSet/>
      <dgm:spPr/>
      <dgm:t>
        <a:bodyPr/>
        <a:lstStyle/>
        <a:p>
          <a:endParaRPr lang="zh-CN" altLang="en-US" sz="2400"/>
        </a:p>
      </dgm:t>
    </dgm:pt>
    <dgm:pt modelId="{90E9C7EB-8FC0-4696-93F0-89F73C3D1A2A}" type="sibTrans" cxnId="{3B47245E-466C-47DF-BDF0-DD2249F982A1}">
      <dgm:prSet/>
      <dgm:spPr/>
      <dgm:t>
        <a:bodyPr/>
        <a:lstStyle/>
        <a:p>
          <a:endParaRPr lang="zh-CN" altLang="en-US" sz="2400"/>
        </a:p>
      </dgm:t>
    </dgm:pt>
    <dgm:pt modelId="{37883FEC-A215-4AD0-8C35-D5E70AC477B2}" type="pres">
      <dgm:prSet presAssocID="{A24B1145-F82A-456A-A41A-DA3F95FAA4EF}" presName="linear" presStyleCnt="0">
        <dgm:presLayoutVars>
          <dgm:dir/>
          <dgm:animLvl val="lvl"/>
          <dgm:resizeHandles val="exact"/>
        </dgm:presLayoutVars>
      </dgm:prSet>
      <dgm:spPr/>
    </dgm:pt>
    <dgm:pt modelId="{2889D278-B483-4C7B-AE93-1A4042CC3257}" type="pres">
      <dgm:prSet presAssocID="{31E35C8B-D495-4A30-8BB1-13F5069D17B7}" presName="parentLin" presStyleCnt="0"/>
      <dgm:spPr/>
    </dgm:pt>
    <dgm:pt modelId="{A3073021-B9DE-4B5E-9E5C-3C53AD169714}" type="pres">
      <dgm:prSet presAssocID="{31E35C8B-D495-4A30-8BB1-13F5069D17B7}" presName="parentLeftMargin" presStyleLbl="node1" presStyleIdx="0" presStyleCnt="4"/>
      <dgm:spPr/>
    </dgm:pt>
    <dgm:pt modelId="{53C5BC1B-8B31-4FFF-9A3A-FF8D904E25EA}" type="pres">
      <dgm:prSet presAssocID="{31E35C8B-D495-4A30-8BB1-13F5069D17B7}" presName="parentText" presStyleLbl="node1" presStyleIdx="0" presStyleCnt="4" custScaleX="119200">
        <dgm:presLayoutVars>
          <dgm:chMax val="0"/>
          <dgm:bulletEnabled val="1"/>
        </dgm:presLayoutVars>
      </dgm:prSet>
      <dgm:spPr/>
    </dgm:pt>
    <dgm:pt modelId="{75A94919-1FEE-4D6C-9B6C-CC4C39A1A4E3}" type="pres">
      <dgm:prSet presAssocID="{31E35C8B-D495-4A30-8BB1-13F5069D17B7}" presName="negativeSpace" presStyleCnt="0"/>
      <dgm:spPr/>
    </dgm:pt>
    <dgm:pt modelId="{84728A34-100B-4662-A0EF-601D3CE74BC9}" type="pres">
      <dgm:prSet presAssocID="{31E35C8B-D495-4A30-8BB1-13F5069D17B7}" presName="childText" presStyleLbl="conFgAcc1" presStyleIdx="0" presStyleCnt="4" custLinFactNeighborY="-20245">
        <dgm:presLayoutVars>
          <dgm:bulletEnabled val="1"/>
        </dgm:presLayoutVars>
      </dgm:prSet>
      <dgm:spPr/>
    </dgm:pt>
    <dgm:pt modelId="{182C2AEB-ED71-4C60-996A-10BBD6A56473}" type="pres">
      <dgm:prSet presAssocID="{0A5CF46D-1E52-47FF-9FA0-D0A827C45293}" presName="spaceBetweenRectangles" presStyleCnt="0"/>
      <dgm:spPr/>
    </dgm:pt>
    <dgm:pt modelId="{C99224AF-CBFF-4516-8DA2-D092BAC04479}" type="pres">
      <dgm:prSet presAssocID="{DC014C81-C907-4BAA-AC9E-3768987FF1D6}" presName="parentLin" presStyleCnt="0"/>
      <dgm:spPr/>
    </dgm:pt>
    <dgm:pt modelId="{C8E35A2F-4539-4667-AFAF-0548002D0105}" type="pres">
      <dgm:prSet presAssocID="{DC014C81-C907-4BAA-AC9E-3768987FF1D6}" presName="parentLeftMargin" presStyleLbl="node1" presStyleIdx="0" presStyleCnt="4"/>
      <dgm:spPr/>
    </dgm:pt>
    <dgm:pt modelId="{B6D4EE2A-0DA3-4561-B083-AEC48604015D}" type="pres">
      <dgm:prSet presAssocID="{DC014C81-C907-4BAA-AC9E-3768987FF1D6}" presName="parentText" presStyleLbl="node1" presStyleIdx="1" presStyleCnt="4" custScaleX="119200">
        <dgm:presLayoutVars>
          <dgm:chMax val="0"/>
          <dgm:bulletEnabled val="1"/>
        </dgm:presLayoutVars>
      </dgm:prSet>
      <dgm:spPr/>
    </dgm:pt>
    <dgm:pt modelId="{13CD867B-D8C7-471C-9AE8-09E3AE0664C6}" type="pres">
      <dgm:prSet presAssocID="{DC014C81-C907-4BAA-AC9E-3768987FF1D6}" presName="negativeSpace" presStyleCnt="0"/>
      <dgm:spPr/>
    </dgm:pt>
    <dgm:pt modelId="{6A6ED3A5-D9E1-46EB-849D-50077A01829C}" type="pres">
      <dgm:prSet presAssocID="{DC014C81-C907-4BAA-AC9E-3768987FF1D6}" presName="childText" presStyleLbl="conFgAcc1" presStyleIdx="1" presStyleCnt="4">
        <dgm:presLayoutVars>
          <dgm:bulletEnabled val="1"/>
        </dgm:presLayoutVars>
      </dgm:prSet>
      <dgm:spPr/>
    </dgm:pt>
    <dgm:pt modelId="{A8E0B68B-8207-4CA0-A2DE-059C3175981C}" type="pres">
      <dgm:prSet presAssocID="{0EFFF8EA-45BA-4542-BE98-46A2F76EDD30}" presName="spaceBetweenRectangles" presStyleCnt="0"/>
      <dgm:spPr/>
    </dgm:pt>
    <dgm:pt modelId="{B025E7C4-A474-4C31-939A-4D9D64CEA0D0}" type="pres">
      <dgm:prSet presAssocID="{101FADFE-3701-4DBB-B8A1-C8B4015092BE}" presName="parentLin" presStyleCnt="0"/>
      <dgm:spPr/>
    </dgm:pt>
    <dgm:pt modelId="{C939A19A-1232-43B6-8683-9A0F11803208}" type="pres">
      <dgm:prSet presAssocID="{101FADFE-3701-4DBB-B8A1-C8B4015092BE}" presName="parentLeftMargin" presStyleLbl="node1" presStyleIdx="1" presStyleCnt="4"/>
      <dgm:spPr/>
    </dgm:pt>
    <dgm:pt modelId="{E3B639C0-707E-4573-A4CC-002664937F76}" type="pres">
      <dgm:prSet presAssocID="{101FADFE-3701-4DBB-B8A1-C8B4015092BE}" presName="parentText" presStyleLbl="node1" presStyleIdx="2" presStyleCnt="4" custScaleX="118511">
        <dgm:presLayoutVars>
          <dgm:chMax val="0"/>
          <dgm:bulletEnabled val="1"/>
        </dgm:presLayoutVars>
      </dgm:prSet>
      <dgm:spPr/>
    </dgm:pt>
    <dgm:pt modelId="{E715D7D1-20C3-49B4-AC79-7CE766D5E5C0}" type="pres">
      <dgm:prSet presAssocID="{101FADFE-3701-4DBB-B8A1-C8B4015092BE}" presName="negativeSpace" presStyleCnt="0"/>
      <dgm:spPr/>
    </dgm:pt>
    <dgm:pt modelId="{A4D8BB12-AF72-4D9B-B754-C5E513DBA11B}" type="pres">
      <dgm:prSet presAssocID="{101FADFE-3701-4DBB-B8A1-C8B4015092BE}" presName="childText" presStyleLbl="conFgAcc1" presStyleIdx="2" presStyleCnt="4">
        <dgm:presLayoutVars>
          <dgm:bulletEnabled val="1"/>
        </dgm:presLayoutVars>
      </dgm:prSet>
      <dgm:spPr/>
    </dgm:pt>
    <dgm:pt modelId="{702101DD-424C-40CE-88A5-6CB227FCF4C8}" type="pres">
      <dgm:prSet presAssocID="{A5797A4B-C4D9-4413-82C9-19CE5CE6E0D8}" presName="spaceBetweenRectangles" presStyleCnt="0"/>
      <dgm:spPr/>
    </dgm:pt>
    <dgm:pt modelId="{852185C1-415C-4CC7-9DC8-217168B6B523}" type="pres">
      <dgm:prSet presAssocID="{DCE89852-EC3E-4F44-ACCC-34B8C0D70630}" presName="parentLin" presStyleCnt="0"/>
      <dgm:spPr/>
    </dgm:pt>
    <dgm:pt modelId="{BDB7B7FC-961A-480C-85FC-7139A151EFDC}" type="pres">
      <dgm:prSet presAssocID="{DCE89852-EC3E-4F44-ACCC-34B8C0D70630}" presName="parentLeftMargin" presStyleLbl="node1" presStyleIdx="2" presStyleCnt="4"/>
      <dgm:spPr/>
    </dgm:pt>
    <dgm:pt modelId="{2C907CE7-9F6B-45F1-A496-202642D4DBC2}" type="pres">
      <dgm:prSet presAssocID="{DCE89852-EC3E-4F44-ACCC-34B8C0D70630}" presName="parentText" presStyleLbl="node1" presStyleIdx="3" presStyleCnt="4" custScaleX="118511">
        <dgm:presLayoutVars>
          <dgm:chMax val="0"/>
          <dgm:bulletEnabled val="1"/>
        </dgm:presLayoutVars>
      </dgm:prSet>
      <dgm:spPr/>
    </dgm:pt>
    <dgm:pt modelId="{5B884D84-0F4F-411B-B92C-A42AB3C7AE1C}" type="pres">
      <dgm:prSet presAssocID="{DCE89852-EC3E-4F44-ACCC-34B8C0D70630}" presName="negativeSpace" presStyleCnt="0"/>
      <dgm:spPr/>
    </dgm:pt>
    <dgm:pt modelId="{36E7490D-F37F-4FA1-B1E0-D999B68C7B49}" type="pres">
      <dgm:prSet presAssocID="{DCE89852-EC3E-4F44-ACCC-34B8C0D70630}" presName="childText" presStyleLbl="conFgAcc1" presStyleIdx="3" presStyleCnt="4">
        <dgm:presLayoutVars>
          <dgm:bulletEnabled val="1"/>
        </dgm:presLayoutVars>
      </dgm:prSet>
      <dgm:spPr/>
    </dgm:pt>
  </dgm:ptLst>
  <dgm:cxnLst>
    <dgm:cxn modelId="{CD981502-3A39-4997-A51F-FDA8F2F13A2D}" type="presOf" srcId="{31E35C8B-D495-4A30-8BB1-13F5069D17B7}" destId="{53C5BC1B-8B31-4FFF-9A3A-FF8D904E25EA}" srcOrd="1" destOrd="0" presId="urn:microsoft.com/office/officeart/2005/8/layout/list1"/>
    <dgm:cxn modelId="{02B1F00C-BC9D-4106-9674-C88487A3FF95}" srcId="{DCE89852-EC3E-4F44-ACCC-34B8C0D70630}" destId="{B1BE1A0F-558C-44E5-BC69-F47EE469496B}" srcOrd="0" destOrd="0" parTransId="{D69D9F8D-4CCB-459C-B1DC-8AAF7D10CE31}" sibTransId="{D48DB620-1ED0-4D61-AC8E-6C36E53209C7}"/>
    <dgm:cxn modelId="{6C6DE313-43B5-4992-AC7C-E3928D9307B3}" type="presOf" srcId="{31E35C8B-D495-4A30-8BB1-13F5069D17B7}" destId="{A3073021-B9DE-4B5E-9E5C-3C53AD169714}" srcOrd="0" destOrd="0" presId="urn:microsoft.com/office/officeart/2005/8/layout/list1"/>
    <dgm:cxn modelId="{71E6861C-BFED-4D3A-A37D-8570ADE1D72C}" srcId="{A24B1145-F82A-456A-A41A-DA3F95FAA4EF}" destId="{DC014C81-C907-4BAA-AC9E-3768987FF1D6}" srcOrd="1" destOrd="0" parTransId="{7D0D39DA-6FF2-4DED-A436-F2ECBA6F6DCA}" sibTransId="{0EFFF8EA-45BA-4542-BE98-46A2F76EDD30}"/>
    <dgm:cxn modelId="{CD75192A-8513-4964-B246-53E554967E09}" type="presOf" srcId="{101FADFE-3701-4DBB-B8A1-C8B4015092BE}" destId="{E3B639C0-707E-4573-A4CC-002664937F76}" srcOrd="1" destOrd="0" presId="urn:microsoft.com/office/officeart/2005/8/layout/list1"/>
    <dgm:cxn modelId="{72F05E2E-0583-40B8-8437-D480B8AFF5CE}" type="presOf" srcId="{AE4BDB8C-9E87-4BE8-A9D1-BF046F39C10D}" destId="{A4D8BB12-AF72-4D9B-B754-C5E513DBA11B}" srcOrd="0" destOrd="0" presId="urn:microsoft.com/office/officeart/2005/8/layout/list1"/>
    <dgm:cxn modelId="{1BB8E42E-BCDF-4E49-AF06-C9CACA753765}" type="presOf" srcId="{52A0ABCB-99FE-4928-A28A-CCE8A2B05BFC}" destId="{84728A34-100B-4662-A0EF-601D3CE74BC9}" srcOrd="0" destOrd="0" presId="urn:microsoft.com/office/officeart/2005/8/layout/list1"/>
    <dgm:cxn modelId="{98B82530-91A6-438B-90D4-018965E3A399}" type="presOf" srcId="{C68D28A0-55D0-4B41-BE38-DFF06356F81C}" destId="{6A6ED3A5-D9E1-46EB-849D-50077A01829C}" srcOrd="0" destOrd="0" presId="urn:microsoft.com/office/officeart/2005/8/layout/list1"/>
    <dgm:cxn modelId="{61BDD333-66F3-41A3-9809-0C0064A6BA68}" type="presOf" srcId="{DC014C81-C907-4BAA-AC9E-3768987FF1D6}" destId="{B6D4EE2A-0DA3-4561-B083-AEC48604015D}" srcOrd="1" destOrd="0" presId="urn:microsoft.com/office/officeart/2005/8/layout/list1"/>
    <dgm:cxn modelId="{64D42A35-AC37-480B-A043-5ED1907A9C03}" type="presOf" srcId="{323B80DD-DDEC-49B5-A207-6449601CC528}" destId="{36E7490D-F37F-4FA1-B1E0-D999B68C7B49}" srcOrd="0" destOrd="1" presId="urn:microsoft.com/office/officeart/2005/8/layout/list1"/>
    <dgm:cxn modelId="{BCC60B38-0172-4988-8E5D-46D2049A75E0}" srcId="{A24B1145-F82A-456A-A41A-DA3F95FAA4EF}" destId="{101FADFE-3701-4DBB-B8A1-C8B4015092BE}" srcOrd="2" destOrd="0" parTransId="{6081A6AE-EDC0-40CC-9233-686485462E9F}" sibTransId="{A5797A4B-C4D9-4413-82C9-19CE5CE6E0D8}"/>
    <dgm:cxn modelId="{3B47245E-466C-47DF-BDF0-DD2249F982A1}" srcId="{DCE89852-EC3E-4F44-ACCC-34B8C0D70630}" destId="{323B80DD-DDEC-49B5-A207-6449601CC528}" srcOrd="1" destOrd="0" parTransId="{D8964063-46CF-4B9C-99ED-5A2E51DBC99B}" sibTransId="{90E9C7EB-8FC0-4696-93F0-89F73C3D1A2A}"/>
    <dgm:cxn modelId="{5873AF45-2BB4-49EF-B201-FB756B88CC97}" type="presOf" srcId="{DCE89852-EC3E-4F44-ACCC-34B8C0D70630}" destId="{BDB7B7FC-961A-480C-85FC-7139A151EFDC}" srcOrd="0" destOrd="0" presId="urn:microsoft.com/office/officeart/2005/8/layout/list1"/>
    <dgm:cxn modelId="{E8B6C569-67C7-4571-9A62-A6EB68054022}" srcId="{DC014C81-C907-4BAA-AC9E-3768987FF1D6}" destId="{C5BF7ABE-90AA-46AF-AEB8-8FA118B003E3}" srcOrd="1" destOrd="0" parTransId="{FADDFBE0-84F6-4E07-8759-A4F44B4C5156}" sibTransId="{59680A07-E1B4-4352-9BB4-788CCB50DC9B}"/>
    <dgm:cxn modelId="{8B06A86B-1E6D-4156-99F1-B57E105F1105}" srcId="{31E35C8B-D495-4A30-8BB1-13F5069D17B7}" destId="{3E39AEA1-54EB-49AE-91C1-30B20FF2FFAF}" srcOrd="1" destOrd="0" parTransId="{0D485A08-C264-4C0A-8105-77C2BB26D198}" sibTransId="{680039EA-A97D-4BA0-BAD8-B6F54FEAB96F}"/>
    <dgm:cxn modelId="{3BE63D4F-2C5C-433E-81FA-D1987347CB2B}" srcId="{101FADFE-3701-4DBB-B8A1-C8B4015092BE}" destId="{4E961292-7B93-4294-8978-3843B784C574}" srcOrd="1" destOrd="0" parTransId="{51762350-A18D-4556-B4C2-4FCEEB57CE69}" sibTransId="{A0A92003-1974-46ED-A6C4-06B1F5475643}"/>
    <dgm:cxn modelId="{EF113450-5A54-4BD4-897D-FB52766CF828}" type="presOf" srcId="{101FADFE-3701-4DBB-B8A1-C8B4015092BE}" destId="{C939A19A-1232-43B6-8683-9A0F11803208}" srcOrd="0" destOrd="0" presId="urn:microsoft.com/office/officeart/2005/8/layout/list1"/>
    <dgm:cxn modelId="{65A8B270-0134-4518-A56D-A10C4C9E4093}" srcId="{A24B1145-F82A-456A-A41A-DA3F95FAA4EF}" destId="{DCE89852-EC3E-4F44-ACCC-34B8C0D70630}" srcOrd="3" destOrd="0" parTransId="{1CAFB3F2-024E-454B-8882-991D5B63E551}" sibTransId="{B57A4A57-E616-44C6-8C25-B0CDE07933CD}"/>
    <dgm:cxn modelId="{D4D69A74-59AC-43F3-83CF-A749D04648C0}" type="presOf" srcId="{DC014C81-C907-4BAA-AC9E-3768987FF1D6}" destId="{C8E35A2F-4539-4667-AFAF-0548002D0105}" srcOrd="0" destOrd="0" presId="urn:microsoft.com/office/officeart/2005/8/layout/list1"/>
    <dgm:cxn modelId="{FACA0E7B-E872-463A-B596-750D401BE78C}" type="presOf" srcId="{3E39AEA1-54EB-49AE-91C1-30B20FF2FFAF}" destId="{84728A34-100B-4662-A0EF-601D3CE74BC9}" srcOrd="0" destOrd="1" presId="urn:microsoft.com/office/officeart/2005/8/layout/list1"/>
    <dgm:cxn modelId="{140B2080-D526-44AD-946A-F0E5790E0B5B}" type="presOf" srcId="{4E961292-7B93-4294-8978-3843B784C574}" destId="{A4D8BB12-AF72-4D9B-B754-C5E513DBA11B}" srcOrd="0" destOrd="1" presId="urn:microsoft.com/office/officeart/2005/8/layout/list1"/>
    <dgm:cxn modelId="{5ABBF189-3668-4537-BAB9-527A44887FDD}" type="presOf" srcId="{DCE89852-EC3E-4F44-ACCC-34B8C0D70630}" destId="{2C907CE7-9F6B-45F1-A496-202642D4DBC2}" srcOrd="1" destOrd="0" presId="urn:microsoft.com/office/officeart/2005/8/layout/list1"/>
    <dgm:cxn modelId="{D9381093-CF3D-4AAE-9AAE-C69753903DAF}" type="presOf" srcId="{A24B1145-F82A-456A-A41A-DA3F95FAA4EF}" destId="{37883FEC-A215-4AD0-8C35-D5E70AC477B2}" srcOrd="0" destOrd="0" presId="urn:microsoft.com/office/officeart/2005/8/layout/list1"/>
    <dgm:cxn modelId="{A52A6DA3-3286-4B75-AAE9-BCB61F6F797D}" type="presOf" srcId="{B1BE1A0F-558C-44E5-BC69-F47EE469496B}" destId="{36E7490D-F37F-4FA1-B1E0-D999B68C7B49}" srcOrd="0" destOrd="0" presId="urn:microsoft.com/office/officeart/2005/8/layout/list1"/>
    <dgm:cxn modelId="{2360ACAA-AF15-42F0-BE19-A74937D76658}" srcId="{31E35C8B-D495-4A30-8BB1-13F5069D17B7}" destId="{52A0ABCB-99FE-4928-A28A-CCE8A2B05BFC}" srcOrd="0" destOrd="0" parTransId="{45CE53F7-F325-472D-936C-8CA9BECD8C47}" sibTransId="{055178A4-FA36-4633-96C7-F851E5CE422E}"/>
    <dgm:cxn modelId="{1018BAB8-99F7-45B5-9015-244B074CB91F}" srcId="{101FADFE-3701-4DBB-B8A1-C8B4015092BE}" destId="{AE4BDB8C-9E87-4BE8-A9D1-BF046F39C10D}" srcOrd="0" destOrd="0" parTransId="{1BEE52F8-CAD3-4939-99C0-DCB41668C7F7}" sibTransId="{D05AE3E0-9E15-4F15-8DA8-7072C1FB4193}"/>
    <dgm:cxn modelId="{6582FCC4-F140-4646-9EE7-15810476FFF4}" srcId="{A24B1145-F82A-456A-A41A-DA3F95FAA4EF}" destId="{31E35C8B-D495-4A30-8BB1-13F5069D17B7}" srcOrd="0" destOrd="0" parTransId="{0F994095-9AAA-4D3C-A06B-A0168B2A6FD0}" sibTransId="{0A5CF46D-1E52-47FF-9FA0-D0A827C45293}"/>
    <dgm:cxn modelId="{CE918AC8-60B7-4833-9606-7783CD19F184}" type="presOf" srcId="{C5BF7ABE-90AA-46AF-AEB8-8FA118B003E3}" destId="{6A6ED3A5-D9E1-46EB-849D-50077A01829C}" srcOrd="0" destOrd="1" presId="urn:microsoft.com/office/officeart/2005/8/layout/list1"/>
    <dgm:cxn modelId="{247531D5-3A4D-40E7-BE13-9B896A747915}" srcId="{DC014C81-C907-4BAA-AC9E-3768987FF1D6}" destId="{C68D28A0-55D0-4B41-BE38-DFF06356F81C}" srcOrd="0" destOrd="0" parTransId="{2F578FBE-43B4-48C1-BD2D-3DCEE2435387}" sibTransId="{1641ED9E-A7EC-4F41-B2AF-3D3DF3F89D0F}"/>
    <dgm:cxn modelId="{558379C6-B571-4764-A6FC-5ECD20BE07CF}" type="presParOf" srcId="{37883FEC-A215-4AD0-8C35-D5E70AC477B2}" destId="{2889D278-B483-4C7B-AE93-1A4042CC3257}" srcOrd="0" destOrd="0" presId="urn:microsoft.com/office/officeart/2005/8/layout/list1"/>
    <dgm:cxn modelId="{92FDDA69-540E-4AB0-9DCF-7703EE598D0D}" type="presParOf" srcId="{2889D278-B483-4C7B-AE93-1A4042CC3257}" destId="{A3073021-B9DE-4B5E-9E5C-3C53AD169714}" srcOrd="0" destOrd="0" presId="urn:microsoft.com/office/officeart/2005/8/layout/list1"/>
    <dgm:cxn modelId="{1A30D4BA-5F45-473E-94AA-E0E1C60A4404}" type="presParOf" srcId="{2889D278-B483-4C7B-AE93-1A4042CC3257}" destId="{53C5BC1B-8B31-4FFF-9A3A-FF8D904E25EA}" srcOrd="1" destOrd="0" presId="urn:microsoft.com/office/officeart/2005/8/layout/list1"/>
    <dgm:cxn modelId="{D8D35D5F-B843-48B6-9A66-1DB33814FBC7}" type="presParOf" srcId="{37883FEC-A215-4AD0-8C35-D5E70AC477B2}" destId="{75A94919-1FEE-4D6C-9B6C-CC4C39A1A4E3}" srcOrd="1" destOrd="0" presId="urn:microsoft.com/office/officeart/2005/8/layout/list1"/>
    <dgm:cxn modelId="{9B1FBE17-40F0-43AD-A5A5-2AD47146F020}" type="presParOf" srcId="{37883FEC-A215-4AD0-8C35-D5E70AC477B2}" destId="{84728A34-100B-4662-A0EF-601D3CE74BC9}" srcOrd="2" destOrd="0" presId="urn:microsoft.com/office/officeart/2005/8/layout/list1"/>
    <dgm:cxn modelId="{8134B07B-77D8-4D75-9BF6-833B04ACF831}" type="presParOf" srcId="{37883FEC-A215-4AD0-8C35-D5E70AC477B2}" destId="{182C2AEB-ED71-4C60-996A-10BBD6A56473}" srcOrd="3" destOrd="0" presId="urn:microsoft.com/office/officeart/2005/8/layout/list1"/>
    <dgm:cxn modelId="{93C7BCB9-6CE4-4C54-8592-DF059740BB69}" type="presParOf" srcId="{37883FEC-A215-4AD0-8C35-D5E70AC477B2}" destId="{C99224AF-CBFF-4516-8DA2-D092BAC04479}" srcOrd="4" destOrd="0" presId="urn:microsoft.com/office/officeart/2005/8/layout/list1"/>
    <dgm:cxn modelId="{40A1BAA5-132B-404C-B252-4F658A166E1F}" type="presParOf" srcId="{C99224AF-CBFF-4516-8DA2-D092BAC04479}" destId="{C8E35A2F-4539-4667-AFAF-0548002D0105}" srcOrd="0" destOrd="0" presId="urn:microsoft.com/office/officeart/2005/8/layout/list1"/>
    <dgm:cxn modelId="{4F5E0A2E-01D6-47ED-9819-FC54205E4CC3}" type="presParOf" srcId="{C99224AF-CBFF-4516-8DA2-D092BAC04479}" destId="{B6D4EE2A-0DA3-4561-B083-AEC48604015D}" srcOrd="1" destOrd="0" presId="urn:microsoft.com/office/officeart/2005/8/layout/list1"/>
    <dgm:cxn modelId="{56D5C2B0-9253-451E-A295-20305C52FC57}" type="presParOf" srcId="{37883FEC-A215-4AD0-8C35-D5E70AC477B2}" destId="{13CD867B-D8C7-471C-9AE8-09E3AE0664C6}" srcOrd="5" destOrd="0" presId="urn:microsoft.com/office/officeart/2005/8/layout/list1"/>
    <dgm:cxn modelId="{82088193-A8FA-4931-B488-05ED739C4DAF}" type="presParOf" srcId="{37883FEC-A215-4AD0-8C35-D5E70AC477B2}" destId="{6A6ED3A5-D9E1-46EB-849D-50077A01829C}" srcOrd="6" destOrd="0" presId="urn:microsoft.com/office/officeart/2005/8/layout/list1"/>
    <dgm:cxn modelId="{9C73EE4A-7BC8-4A0A-8FE6-24AEF737ADB8}" type="presParOf" srcId="{37883FEC-A215-4AD0-8C35-D5E70AC477B2}" destId="{A8E0B68B-8207-4CA0-A2DE-059C3175981C}" srcOrd="7" destOrd="0" presId="urn:microsoft.com/office/officeart/2005/8/layout/list1"/>
    <dgm:cxn modelId="{7C207DCC-35CF-42FC-9ADE-0EDD97C08D23}" type="presParOf" srcId="{37883FEC-A215-4AD0-8C35-D5E70AC477B2}" destId="{B025E7C4-A474-4C31-939A-4D9D64CEA0D0}" srcOrd="8" destOrd="0" presId="urn:microsoft.com/office/officeart/2005/8/layout/list1"/>
    <dgm:cxn modelId="{0951F7B8-D80E-44FF-B763-F1569B4B0893}" type="presParOf" srcId="{B025E7C4-A474-4C31-939A-4D9D64CEA0D0}" destId="{C939A19A-1232-43B6-8683-9A0F11803208}" srcOrd="0" destOrd="0" presId="urn:microsoft.com/office/officeart/2005/8/layout/list1"/>
    <dgm:cxn modelId="{B540AD75-AED1-471B-B852-C8E33BDF7F41}" type="presParOf" srcId="{B025E7C4-A474-4C31-939A-4D9D64CEA0D0}" destId="{E3B639C0-707E-4573-A4CC-002664937F76}" srcOrd="1" destOrd="0" presId="urn:microsoft.com/office/officeart/2005/8/layout/list1"/>
    <dgm:cxn modelId="{BDDB4808-2527-4406-B508-ECF0A7517FBB}" type="presParOf" srcId="{37883FEC-A215-4AD0-8C35-D5E70AC477B2}" destId="{E715D7D1-20C3-49B4-AC79-7CE766D5E5C0}" srcOrd="9" destOrd="0" presId="urn:microsoft.com/office/officeart/2005/8/layout/list1"/>
    <dgm:cxn modelId="{AC0F22A1-7A7E-4103-BECF-2BCFA5935C30}" type="presParOf" srcId="{37883FEC-A215-4AD0-8C35-D5E70AC477B2}" destId="{A4D8BB12-AF72-4D9B-B754-C5E513DBA11B}" srcOrd="10" destOrd="0" presId="urn:microsoft.com/office/officeart/2005/8/layout/list1"/>
    <dgm:cxn modelId="{9C0ED50A-4194-4A09-A5A1-76CF3E7DE374}" type="presParOf" srcId="{37883FEC-A215-4AD0-8C35-D5E70AC477B2}" destId="{702101DD-424C-40CE-88A5-6CB227FCF4C8}" srcOrd="11" destOrd="0" presId="urn:microsoft.com/office/officeart/2005/8/layout/list1"/>
    <dgm:cxn modelId="{4875C92B-9F14-47B8-A6EF-6017D93223C7}" type="presParOf" srcId="{37883FEC-A215-4AD0-8C35-D5E70AC477B2}" destId="{852185C1-415C-4CC7-9DC8-217168B6B523}" srcOrd="12" destOrd="0" presId="urn:microsoft.com/office/officeart/2005/8/layout/list1"/>
    <dgm:cxn modelId="{F250C0EC-799E-4A12-910A-317F2FB33E6D}" type="presParOf" srcId="{852185C1-415C-4CC7-9DC8-217168B6B523}" destId="{BDB7B7FC-961A-480C-85FC-7139A151EFDC}" srcOrd="0" destOrd="0" presId="urn:microsoft.com/office/officeart/2005/8/layout/list1"/>
    <dgm:cxn modelId="{FB0EB687-F374-402A-A586-0625A704E7C6}" type="presParOf" srcId="{852185C1-415C-4CC7-9DC8-217168B6B523}" destId="{2C907CE7-9F6B-45F1-A496-202642D4DBC2}" srcOrd="1" destOrd="0" presId="urn:microsoft.com/office/officeart/2005/8/layout/list1"/>
    <dgm:cxn modelId="{B0D27BB8-7806-4407-B8F1-4091285AC190}" type="presParOf" srcId="{37883FEC-A215-4AD0-8C35-D5E70AC477B2}" destId="{5B884D84-0F4F-411B-B92C-A42AB3C7AE1C}" srcOrd="13" destOrd="0" presId="urn:microsoft.com/office/officeart/2005/8/layout/list1"/>
    <dgm:cxn modelId="{851E0C54-57F2-474C-8C3D-656CAF319AF3}" type="presParOf" srcId="{37883FEC-A215-4AD0-8C35-D5E70AC477B2}" destId="{36E7490D-F37F-4FA1-B1E0-D999B68C7B4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D4E60-7DED-4232-95BE-E98578C8627F}">
      <dsp:nvSpPr>
        <dsp:cNvPr id="0" name=""/>
        <dsp:cNvSpPr/>
      </dsp:nvSpPr>
      <dsp:spPr>
        <a:xfrm>
          <a:off x="216026" y="527690"/>
          <a:ext cx="1569105" cy="2825252"/>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2019</a:t>
          </a:r>
          <a:r>
            <a:rPr lang="zh-CN" altLang="en-US" sz="2800" kern="1200" dirty="0"/>
            <a:t>年专项资金年项目支出预算编审体系</a:t>
          </a:r>
        </a:p>
      </dsp:txBody>
      <dsp:txXfrm>
        <a:off x="261984" y="573648"/>
        <a:ext cx="1477189" cy="2733336"/>
      </dsp:txXfrm>
    </dsp:sp>
    <dsp:sp modelId="{57CBEF21-39AD-45D1-B012-8D1E65DF8F40}">
      <dsp:nvSpPr>
        <dsp:cNvPr id="0" name=""/>
        <dsp:cNvSpPr/>
      </dsp:nvSpPr>
      <dsp:spPr>
        <a:xfrm rot="17923322">
          <a:off x="1330876" y="1165720"/>
          <a:ext cx="1749023" cy="15365"/>
        </a:xfrm>
        <a:custGeom>
          <a:avLst/>
          <a:gdLst/>
          <a:ahLst/>
          <a:cxnLst/>
          <a:rect l="0" t="0" r="0" b="0"/>
          <a:pathLst>
            <a:path>
              <a:moveTo>
                <a:pt x="0" y="7682"/>
              </a:moveTo>
              <a:lnTo>
                <a:pt x="1749023" y="7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2161662" y="1129678"/>
        <a:ext cx="87451" cy="87451"/>
      </dsp:txXfrm>
    </dsp:sp>
    <dsp:sp modelId="{C9A5FEC4-D4D5-4C40-B6BC-A8E75825B96C}">
      <dsp:nvSpPr>
        <dsp:cNvPr id="0" name=""/>
        <dsp:cNvSpPr/>
      </dsp:nvSpPr>
      <dsp:spPr>
        <a:xfrm>
          <a:off x="2625644" y="4756"/>
          <a:ext cx="1353704" cy="80346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部门整体支出绩效目标</a:t>
          </a:r>
        </a:p>
      </dsp:txBody>
      <dsp:txXfrm>
        <a:off x="2649177" y="28289"/>
        <a:ext cx="1306638" cy="756401"/>
      </dsp:txXfrm>
    </dsp:sp>
    <dsp:sp modelId="{CC0B0527-8666-40D2-B0DF-8B7A5A832FB5}">
      <dsp:nvSpPr>
        <dsp:cNvPr id="0" name=""/>
        <dsp:cNvSpPr/>
      </dsp:nvSpPr>
      <dsp:spPr>
        <a:xfrm>
          <a:off x="3979348" y="398807"/>
          <a:ext cx="389180" cy="15365"/>
        </a:xfrm>
        <a:custGeom>
          <a:avLst/>
          <a:gdLst/>
          <a:ahLst/>
          <a:cxnLst/>
          <a:rect l="0" t="0" r="0" b="0"/>
          <a:pathLst>
            <a:path>
              <a:moveTo>
                <a:pt x="0" y="7682"/>
              </a:moveTo>
              <a:lnTo>
                <a:pt x="389180"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164209" y="396760"/>
        <a:ext cx="19459" cy="19459"/>
      </dsp:txXfrm>
    </dsp:sp>
    <dsp:sp modelId="{5C8CFD73-2DC3-4D0F-8773-652B05DA8064}">
      <dsp:nvSpPr>
        <dsp:cNvPr id="0" name=""/>
        <dsp:cNvSpPr/>
      </dsp:nvSpPr>
      <dsp:spPr>
        <a:xfrm>
          <a:off x="4368528" y="154041"/>
          <a:ext cx="3688414" cy="50489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2019</a:t>
          </a:r>
          <a:r>
            <a:rPr lang="zh-CN" altLang="en-US" sz="1800" kern="1200" dirty="0"/>
            <a:t>年部门整体支出绩效目标表</a:t>
          </a:r>
        </a:p>
      </dsp:txBody>
      <dsp:txXfrm>
        <a:off x="4383316" y="168829"/>
        <a:ext cx="3658838" cy="475321"/>
      </dsp:txXfrm>
    </dsp:sp>
    <dsp:sp modelId="{DC4C0FF7-AC91-4EDB-BDB6-2F91BCB03285}">
      <dsp:nvSpPr>
        <dsp:cNvPr id="0" name=""/>
        <dsp:cNvSpPr/>
      </dsp:nvSpPr>
      <dsp:spPr>
        <a:xfrm rot="3393410">
          <a:off x="1442824" y="2568942"/>
          <a:ext cx="1525127" cy="15365"/>
        </a:xfrm>
        <a:custGeom>
          <a:avLst/>
          <a:gdLst/>
          <a:ahLst/>
          <a:cxnLst/>
          <a:rect l="0" t="0" r="0" b="0"/>
          <a:pathLst>
            <a:path>
              <a:moveTo>
                <a:pt x="0" y="7682"/>
              </a:moveTo>
              <a:lnTo>
                <a:pt x="1525127" y="7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2167260" y="2538497"/>
        <a:ext cx="76256" cy="76256"/>
      </dsp:txXfrm>
    </dsp:sp>
    <dsp:sp modelId="{561962E5-9BB4-4731-BC97-107789289D68}">
      <dsp:nvSpPr>
        <dsp:cNvPr id="0" name=""/>
        <dsp:cNvSpPr/>
      </dsp:nvSpPr>
      <dsp:spPr>
        <a:xfrm>
          <a:off x="2625644" y="2588936"/>
          <a:ext cx="1293790" cy="12479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具体项目支出预算编审</a:t>
          </a:r>
        </a:p>
      </dsp:txBody>
      <dsp:txXfrm>
        <a:off x="2662196" y="2625488"/>
        <a:ext cx="1220686" cy="1174889"/>
      </dsp:txXfrm>
    </dsp:sp>
    <dsp:sp modelId="{0F87D08F-9351-4A6F-85A7-B7628334388B}">
      <dsp:nvSpPr>
        <dsp:cNvPr id="0" name=""/>
        <dsp:cNvSpPr/>
      </dsp:nvSpPr>
      <dsp:spPr>
        <a:xfrm rot="16791948">
          <a:off x="2978336" y="2086357"/>
          <a:ext cx="2271374" cy="15365"/>
        </a:xfrm>
        <a:custGeom>
          <a:avLst/>
          <a:gdLst/>
          <a:ahLst/>
          <a:cxnLst/>
          <a:rect l="0" t="0" r="0" b="0"/>
          <a:pathLst>
            <a:path>
              <a:moveTo>
                <a:pt x="0" y="7682"/>
              </a:moveTo>
              <a:lnTo>
                <a:pt x="2271374"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4057240" y="2037256"/>
        <a:ext cx="113568" cy="113568"/>
      </dsp:txXfrm>
    </dsp:sp>
    <dsp:sp modelId="{43CC063D-D0E0-467A-90CD-305ABF79C3A5}">
      <dsp:nvSpPr>
        <dsp:cNvPr id="0" name=""/>
        <dsp:cNvSpPr/>
      </dsp:nvSpPr>
      <dsp:spPr>
        <a:xfrm>
          <a:off x="4308614" y="731910"/>
          <a:ext cx="2010173"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项目基本信息表</a:t>
          </a:r>
        </a:p>
      </dsp:txBody>
      <dsp:txXfrm>
        <a:off x="4322862" y="746158"/>
        <a:ext cx="1981677" cy="457979"/>
      </dsp:txXfrm>
    </dsp:sp>
    <dsp:sp modelId="{F2BFC042-769E-42BA-AD02-DA608592C8D6}">
      <dsp:nvSpPr>
        <dsp:cNvPr id="0" name=""/>
        <dsp:cNvSpPr/>
      </dsp:nvSpPr>
      <dsp:spPr>
        <a:xfrm rot="16983315">
          <a:off x="3252589" y="2366080"/>
          <a:ext cx="1722870" cy="15365"/>
        </a:xfrm>
        <a:custGeom>
          <a:avLst/>
          <a:gdLst/>
          <a:ahLst/>
          <a:cxnLst/>
          <a:rect l="0" t="0" r="0" b="0"/>
          <a:pathLst>
            <a:path>
              <a:moveTo>
                <a:pt x="0" y="7682"/>
              </a:moveTo>
              <a:lnTo>
                <a:pt x="1722870"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4070952" y="2330692"/>
        <a:ext cx="86143" cy="86143"/>
      </dsp:txXfrm>
    </dsp:sp>
    <dsp:sp modelId="{0A104F2A-7E8D-4F94-B2B8-C46B31A163C1}">
      <dsp:nvSpPr>
        <dsp:cNvPr id="0" name=""/>
        <dsp:cNvSpPr/>
      </dsp:nvSpPr>
      <dsp:spPr>
        <a:xfrm>
          <a:off x="4308614" y="1291356"/>
          <a:ext cx="2455375"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项目实施内容情况表</a:t>
          </a:r>
        </a:p>
      </dsp:txBody>
      <dsp:txXfrm>
        <a:off x="4322862" y="1305604"/>
        <a:ext cx="2426879" cy="457979"/>
      </dsp:txXfrm>
    </dsp:sp>
    <dsp:sp modelId="{0AE82CB2-EAA6-4190-AD4A-8AA4024C6706}">
      <dsp:nvSpPr>
        <dsp:cNvPr id="0" name=""/>
        <dsp:cNvSpPr/>
      </dsp:nvSpPr>
      <dsp:spPr>
        <a:xfrm rot="17350740">
          <a:off x="3521702" y="2645804"/>
          <a:ext cx="1184644" cy="15365"/>
        </a:xfrm>
        <a:custGeom>
          <a:avLst/>
          <a:gdLst/>
          <a:ahLst/>
          <a:cxnLst/>
          <a:rect l="0" t="0" r="0" b="0"/>
          <a:pathLst>
            <a:path>
              <a:moveTo>
                <a:pt x="0" y="7682"/>
              </a:moveTo>
              <a:lnTo>
                <a:pt x="1184644"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084408" y="2623870"/>
        <a:ext cx="59232" cy="59232"/>
      </dsp:txXfrm>
    </dsp:sp>
    <dsp:sp modelId="{ED4A312C-64B7-4C39-867C-425AFE9CD05B}">
      <dsp:nvSpPr>
        <dsp:cNvPr id="0" name=""/>
        <dsp:cNvSpPr/>
      </dsp:nvSpPr>
      <dsp:spPr>
        <a:xfrm>
          <a:off x="4308614" y="1850803"/>
          <a:ext cx="2276479"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项目支出预算明细表</a:t>
          </a:r>
        </a:p>
      </dsp:txBody>
      <dsp:txXfrm>
        <a:off x="4322862" y="1865051"/>
        <a:ext cx="2247983" cy="457979"/>
      </dsp:txXfrm>
    </dsp:sp>
    <dsp:sp modelId="{D851FA48-4246-43AD-8BBB-96186BF07299}">
      <dsp:nvSpPr>
        <dsp:cNvPr id="0" name=""/>
        <dsp:cNvSpPr/>
      </dsp:nvSpPr>
      <dsp:spPr>
        <a:xfrm rot="19457599">
          <a:off x="6540045" y="1946496"/>
          <a:ext cx="479276" cy="15365"/>
        </a:xfrm>
        <a:custGeom>
          <a:avLst/>
          <a:gdLst/>
          <a:ahLst/>
          <a:cxnLst/>
          <a:rect l="0" t="0" r="0" b="0"/>
          <a:pathLst>
            <a:path>
              <a:moveTo>
                <a:pt x="0" y="7682"/>
              </a:moveTo>
              <a:lnTo>
                <a:pt x="479276"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767701" y="1942197"/>
        <a:ext cx="23963" cy="23963"/>
      </dsp:txXfrm>
    </dsp:sp>
    <dsp:sp modelId="{BA383AF4-541A-4EB9-B7B9-88251B833E99}">
      <dsp:nvSpPr>
        <dsp:cNvPr id="0" name=""/>
        <dsp:cNvSpPr/>
      </dsp:nvSpPr>
      <dsp:spPr>
        <a:xfrm>
          <a:off x="6974273" y="1571080"/>
          <a:ext cx="2640878"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市本级项目支出预算明细表</a:t>
          </a:r>
        </a:p>
      </dsp:txBody>
      <dsp:txXfrm>
        <a:off x="6988521" y="1585328"/>
        <a:ext cx="2612382" cy="457979"/>
      </dsp:txXfrm>
    </dsp:sp>
    <dsp:sp modelId="{ECCA723B-7E7D-4B3A-BF5C-C58C6A02B6C1}">
      <dsp:nvSpPr>
        <dsp:cNvPr id="0" name=""/>
        <dsp:cNvSpPr/>
      </dsp:nvSpPr>
      <dsp:spPr>
        <a:xfrm rot="2142401">
          <a:off x="6540045" y="2226219"/>
          <a:ext cx="479276" cy="15365"/>
        </a:xfrm>
        <a:custGeom>
          <a:avLst/>
          <a:gdLst/>
          <a:ahLst/>
          <a:cxnLst/>
          <a:rect l="0" t="0" r="0" b="0"/>
          <a:pathLst>
            <a:path>
              <a:moveTo>
                <a:pt x="0" y="7682"/>
              </a:moveTo>
              <a:lnTo>
                <a:pt x="479276"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767701" y="2221920"/>
        <a:ext cx="23963" cy="23963"/>
      </dsp:txXfrm>
    </dsp:sp>
    <dsp:sp modelId="{6E203956-2274-4B20-A922-C10B7B84B4DD}">
      <dsp:nvSpPr>
        <dsp:cNvPr id="0" name=""/>
        <dsp:cNvSpPr/>
      </dsp:nvSpPr>
      <dsp:spPr>
        <a:xfrm>
          <a:off x="6974273" y="2130526"/>
          <a:ext cx="2943543"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市对下专项转移支付支出明细表</a:t>
          </a:r>
        </a:p>
      </dsp:txBody>
      <dsp:txXfrm>
        <a:off x="6988521" y="2144774"/>
        <a:ext cx="2915047" cy="457979"/>
      </dsp:txXfrm>
    </dsp:sp>
    <dsp:sp modelId="{D92341D1-A03F-4CEF-AF10-D8AAA77882BD}">
      <dsp:nvSpPr>
        <dsp:cNvPr id="0" name=""/>
        <dsp:cNvSpPr/>
      </dsp:nvSpPr>
      <dsp:spPr>
        <a:xfrm rot="18289469">
          <a:off x="3773274" y="2925527"/>
          <a:ext cx="681499" cy="15365"/>
        </a:xfrm>
        <a:custGeom>
          <a:avLst/>
          <a:gdLst/>
          <a:ahLst/>
          <a:cxnLst/>
          <a:rect l="0" t="0" r="0" b="0"/>
          <a:pathLst>
            <a:path>
              <a:moveTo>
                <a:pt x="0" y="7682"/>
              </a:moveTo>
              <a:lnTo>
                <a:pt x="681499"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096986" y="2916172"/>
        <a:ext cx="34074" cy="34074"/>
      </dsp:txXfrm>
    </dsp:sp>
    <dsp:sp modelId="{281882EB-B6DC-44DF-81B5-4C78FBA324FA}">
      <dsp:nvSpPr>
        <dsp:cNvPr id="0" name=""/>
        <dsp:cNvSpPr/>
      </dsp:nvSpPr>
      <dsp:spPr>
        <a:xfrm>
          <a:off x="4308614" y="2410249"/>
          <a:ext cx="2040733"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政府采购预算表</a:t>
          </a:r>
        </a:p>
      </dsp:txBody>
      <dsp:txXfrm>
        <a:off x="4322862" y="2424497"/>
        <a:ext cx="2012237" cy="457979"/>
      </dsp:txXfrm>
    </dsp:sp>
    <dsp:sp modelId="{923D48DE-CF3B-490A-941B-94F034DCF069}">
      <dsp:nvSpPr>
        <dsp:cNvPr id="0" name=""/>
        <dsp:cNvSpPr/>
      </dsp:nvSpPr>
      <dsp:spPr>
        <a:xfrm>
          <a:off x="3919434" y="3205250"/>
          <a:ext cx="389180" cy="15365"/>
        </a:xfrm>
        <a:custGeom>
          <a:avLst/>
          <a:gdLst/>
          <a:ahLst/>
          <a:cxnLst/>
          <a:rect l="0" t="0" r="0" b="0"/>
          <a:pathLst>
            <a:path>
              <a:moveTo>
                <a:pt x="0" y="7682"/>
              </a:moveTo>
              <a:lnTo>
                <a:pt x="389180"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104294" y="3203203"/>
        <a:ext cx="19459" cy="19459"/>
      </dsp:txXfrm>
    </dsp:sp>
    <dsp:sp modelId="{0FE45828-7E79-4AD6-973E-CF3FB8A55E8C}">
      <dsp:nvSpPr>
        <dsp:cNvPr id="0" name=""/>
        <dsp:cNvSpPr/>
      </dsp:nvSpPr>
      <dsp:spPr>
        <a:xfrm>
          <a:off x="4308614" y="2969695"/>
          <a:ext cx="2412770"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政府购买服务预算表</a:t>
          </a:r>
        </a:p>
      </dsp:txBody>
      <dsp:txXfrm>
        <a:off x="4322862" y="2983943"/>
        <a:ext cx="2384274" cy="457979"/>
      </dsp:txXfrm>
    </dsp:sp>
    <dsp:sp modelId="{C20255CE-5923-4158-B9A7-57261D26445A}">
      <dsp:nvSpPr>
        <dsp:cNvPr id="0" name=""/>
        <dsp:cNvSpPr/>
      </dsp:nvSpPr>
      <dsp:spPr>
        <a:xfrm rot="3310531">
          <a:off x="3773274" y="3484973"/>
          <a:ext cx="681499" cy="15365"/>
        </a:xfrm>
        <a:custGeom>
          <a:avLst/>
          <a:gdLst/>
          <a:ahLst/>
          <a:cxnLst/>
          <a:rect l="0" t="0" r="0" b="0"/>
          <a:pathLst>
            <a:path>
              <a:moveTo>
                <a:pt x="0" y="7682"/>
              </a:moveTo>
              <a:lnTo>
                <a:pt x="681499"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096986" y="3475619"/>
        <a:ext cx="34074" cy="34074"/>
      </dsp:txXfrm>
    </dsp:sp>
    <dsp:sp modelId="{3041E044-A4FC-46D6-B78A-7E89D9073A36}">
      <dsp:nvSpPr>
        <dsp:cNvPr id="0" name=""/>
        <dsp:cNvSpPr/>
      </dsp:nvSpPr>
      <dsp:spPr>
        <a:xfrm>
          <a:off x="4308614" y="3529142"/>
          <a:ext cx="2057633"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项目绩效目标表</a:t>
          </a:r>
        </a:p>
      </dsp:txBody>
      <dsp:txXfrm>
        <a:off x="4322862" y="3543390"/>
        <a:ext cx="2029137" cy="457979"/>
      </dsp:txXfrm>
    </dsp:sp>
    <dsp:sp modelId="{DFFE7630-1594-4A2C-80AB-1D9BB3E384D0}">
      <dsp:nvSpPr>
        <dsp:cNvPr id="0" name=""/>
        <dsp:cNvSpPr/>
      </dsp:nvSpPr>
      <dsp:spPr>
        <a:xfrm rot="4249260">
          <a:off x="3521702" y="3764696"/>
          <a:ext cx="1184644" cy="15365"/>
        </a:xfrm>
        <a:custGeom>
          <a:avLst/>
          <a:gdLst/>
          <a:ahLst/>
          <a:cxnLst/>
          <a:rect l="0" t="0" r="0" b="0"/>
          <a:pathLst>
            <a:path>
              <a:moveTo>
                <a:pt x="0" y="7682"/>
              </a:moveTo>
              <a:lnTo>
                <a:pt x="1184644"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084408" y="3742763"/>
        <a:ext cx="59232" cy="59232"/>
      </dsp:txXfrm>
    </dsp:sp>
    <dsp:sp modelId="{DB3A1D1B-3E49-4C39-BFA3-912E9D870422}">
      <dsp:nvSpPr>
        <dsp:cNvPr id="0" name=""/>
        <dsp:cNvSpPr/>
      </dsp:nvSpPr>
      <dsp:spPr>
        <a:xfrm>
          <a:off x="4308614" y="4088588"/>
          <a:ext cx="3319569"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项目支出预算编审表（评分）</a:t>
          </a:r>
        </a:p>
      </dsp:txBody>
      <dsp:txXfrm>
        <a:off x="4322862" y="4102836"/>
        <a:ext cx="3291073" cy="457979"/>
      </dsp:txXfrm>
    </dsp:sp>
    <dsp:sp modelId="{46F5622B-CCC3-4B9A-A95B-F0BB0060FAB9}">
      <dsp:nvSpPr>
        <dsp:cNvPr id="0" name=""/>
        <dsp:cNvSpPr/>
      </dsp:nvSpPr>
      <dsp:spPr>
        <a:xfrm rot="4616685">
          <a:off x="3252589" y="4044419"/>
          <a:ext cx="1722870" cy="15365"/>
        </a:xfrm>
        <a:custGeom>
          <a:avLst/>
          <a:gdLst/>
          <a:ahLst/>
          <a:cxnLst/>
          <a:rect l="0" t="0" r="0" b="0"/>
          <a:pathLst>
            <a:path>
              <a:moveTo>
                <a:pt x="0" y="7682"/>
              </a:moveTo>
              <a:lnTo>
                <a:pt x="1722870"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4070952" y="4009031"/>
        <a:ext cx="86143" cy="86143"/>
      </dsp:txXfrm>
    </dsp:sp>
    <dsp:sp modelId="{04AD6E1D-C07F-47B6-BF51-B81693082BED}">
      <dsp:nvSpPr>
        <dsp:cNvPr id="0" name=""/>
        <dsp:cNvSpPr/>
      </dsp:nvSpPr>
      <dsp:spPr>
        <a:xfrm>
          <a:off x="4308614" y="4648034"/>
          <a:ext cx="4676786"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rgbClr val="FF0000"/>
              </a:solidFill>
            </a:rPr>
            <a:t>基本建设项目</a:t>
          </a:r>
          <a:r>
            <a:rPr lang="zh-CN" altLang="en-US" sz="1800" kern="1200" dirty="0"/>
            <a:t>支出预算补充编审表（评分）</a:t>
          </a:r>
        </a:p>
      </dsp:txBody>
      <dsp:txXfrm>
        <a:off x="4322862" y="4662282"/>
        <a:ext cx="4648290" cy="457979"/>
      </dsp:txXfrm>
    </dsp:sp>
    <dsp:sp modelId="{4346C65A-2E8D-4171-8571-53270D360025}">
      <dsp:nvSpPr>
        <dsp:cNvPr id="0" name=""/>
        <dsp:cNvSpPr/>
      </dsp:nvSpPr>
      <dsp:spPr>
        <a:xfrm rot="4808052">
          <a:off x="2978336" y="4324143"/>
          <a:ext cx="2271374" cy="15365"/>
        </a:xfrm>
        <a:custGeom>
          <a:avLst/>
          <a:gdLst/>
          <a:ahLst/>
          <a:cxnLst/>
          <a:rect l="0" t="0" r="0" b="0"/>
          <a:pathLst>
            <a:path>
              <a:moveTo>
                <a:pt x="0" y="7682"/>
              </a:moveTo>
              <a:lnTo>
                <a:pt x="2271374" y="76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4057240" y="4275041"/>
        <a:ext cx="113568" cy="113568"/>
      </dsp:txXfrm>
    </dsp:sp>
    <dsp:sp modelId="{4DAD1624-9AF7-473E-B470-EF93584DBBE8}">
      <dsp:nvSpPr>
        <dsp:cNvPr id="0" name=""/>
        <dsp:cNvSpPr/>
      </dsp:nvSpPr>
      <dsp:spPr>
        <a:xfrm>
          <a:off x="4308614" y="5207480"/>
          <a:ext cx="3474463" cy="486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项目财政资金安排使用情况表</a:t>
          </a:r>
        </a:p>
      </dsp:txBody>
      <dsp:txXfrm>
        <a:off x="4322862" y="5221728"/>
        <a:ext cx="3445967" cy="4579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28A34-100B-4662-A0EF-601D3CE74BC9}">
      <dsp:nvSpPr>
        <dsp:cNvPr id="0" name=""/>
        <dsp:cNvSpPr/>
      </dsp:nvSpPr>
      <dsp:spPr>
        <a:xfrm>
          <a:off x="0" y="212746"/>
          <a:ext cx="8572500" cy="992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促进农民增收率或增收额</a:t>
          </a:r>
        </a:p>
        <a:p>
          <a:pPr marL="171450" lvl="1" indent="-171450" algn="l" defTabSz="711200">
            <a:lnSpc>
              <a:spcPct val="90000"/>
            </a:lnSpc>
            <a:spcBef>
              <a:spcPct val="0"/>
            </a:spcBef>
            <a:spcAft>
              <a:spcPct val="15000"/>
            </a:spcAft>
            <a:buChar char="•"/>
          </a:pPr>
          <a:r>
            <a:rPr lang="zh-CN" altLang="en-US" sz="1600" kern="1200" dirty="0"/>
            <a:t>采用先进技术带来的实际收入增长率</a:t>
          </a:r>
        </a:p>
      </dsp:txBody>
      <dsp:txXfrm>
        <a:off x="0" y="212746"/>
        <a:ext cx="8572500" cy="992250"/>
      </dsp:txXfrm>
    </dsp:sp>
    <dsp:sp modelId="{53C5BC1B-8B31-4FFF-9A3A-FF8D904E25EA}">
      <dsp:nvSpPr>
        <dsp:cNvPr id="0" name=""/>
        <dsp:cNvSpPr/>
      </dsp:nvSpPr>
      <dsp:spPr>
        <a:xfrm>
          <a:off x="428625" y="7744"/>
          <a:ext cx="7152894"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经济效益指标，反映相关产出对经济发展带来的影响和效果，如：</a:t>
          </a:r>
        </a:p>
      </dsp:txBody>
      <dsp:txXfrm>
        <a:off x="450241" y="29360"/>
        <a:ext cx="7109662" cy="399568"/>
      </dsp:txXfrm>
    </dsp:sp>
    <dsp:sp modelId="{6A6ED3A5-D9E1-46EB-849D-50077A01829C}">
      <dsp:nvSpPr>
        <dsp:cNvPr id="0" name=""/>
        <dsp:cNvSpPr/>
      </dsp:nvSpPr>
      <dsp:spPr>
        <a:xfrm>
          <a:off x="0" y="1523794"/>
          <a:ext cx="8572500" cy="9922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带动就业增长率</a:t>
          </a:r>
        </a:p>
        <a:p>
          <a:pPr marL="171450" lvl="1" indent="-171450" algn="l" defTabSz="711200">
            <a:lnSpc>
              <a:spcPct val="90000"/>
            </a:lnSpc>
            <a:spcBef>
              <a:spcPct val="0"/>
            </a:spcBef>
            <a:spcAft>
              <a:spcPct val="15000"/>
            </a:spcAft>
            <a:buChar char="•"/>
          </a:pPr>
          <a:r>
            <a:rPr lang="zh-CN" altLang="en-US" sz="1600" kern="1200" dirty="0"/>
            <a:t>低收入家庭居住条件改善情况</a:t>
          </a:r>
        </a:p>
      </dsp:txBody>
      <dsp:txXfrm>
        <a:off x="0" y="1523794"/>
        <a:ext cx="8572500" cy="992250"/>
      </dsp:txXfrm>
    </dsp:sp>
    <dsp:sp modelId="{B6D4EE2A-0DA3-4561-B083-AEC48604015D}">
      <dsp:nvSpPr>
        <dsp:cNvPr id="0" name=""/>
        <dsp:cNvSpPr/>
      </dsp:nvSpPr>
      <dsp:spPr>
        <a:xfrm>
          <a:off x="428625" y="1302394"/>
          <a:ext cx="7152894" cy="442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社会效益指标，反映相关产出对社会发展带来的影响和效果，如：</a:t>
          </a:r>
        </a:p>
      </dsp:txBody>
      <dsp:txXfrm>
        <a:off x="450241" y="1324010"/>
        <a:ext cx="7109662" cy="399568"/>
      </dsp:txXfrm>
    </dsp:sp>
    <dsp:sp modelId="{A4D8BB12-AF72-4D9B-B754-C5E513DBA11B}">
      <dsp:nvSpPr>
        <dsp:cNvPr id="0" name=""/>
        <dsp:cNvSpPr/>
      </dsp:nvSpPr>
      <dsp:spPr>
        <a:xfrm>
          <a:off x="0" y="2818444"/>
          <a:ext cx="8572500" cy="9922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空气质量优良率</a:t>
          </a:r>
        </a:p>
        <a:p>
          <a:pPr marL="171450" lvl="1" indent="-171450" algn="l" defTabSz="711200">
            <a:lnSpc>
              <a:spcPct val="90000"/>
            </a:lnSpc>
            <a:spcBef>
              <a:spcPct val="0"/>
            </a:spcBef>
            <a:spcAft>
              <a:spcPct val="15000"/>
            </a:spcAft>
            <a:buChar char="•"/>
          </a:pPr>
          <a:r>
            <a:rPr lang="zh-CN" sz="1600" kern="1200" dirty="0"/>
            <a:t>万元</a:t>
          </a:r>
          <a:r>
            <a:rPr lang="en-US" sz="1600" kern="1200" dirty="0"/>
            <a:t>GDP</a:t>
          </a:r>
          <a:r>
            <a:rPr lang="zh-CN" sz="1600" kern="1200" dirty="0"/>
            <a:t>能耗下降率</a:t>
          </a:r>
          <a:endParaRPr lang="zh-CN" altLang="en-US" sz="1600" kern="1200" dirty="0"/>
        </a:p>
      </dsp:txBody>
      <dsp:txXfrm>
        <a:off x="0" y="2818444"/>
        <a:ext cx="8572500" cy="992250"/>
      </dsp:txXfrm>
    </dsp:sp>
    <dsp:sp modelId="{E3B639C0-707E-4573-A4CC-002664937F76}">
      <dsp:nvSpPr>
        <dsp:cNvPr id="0" name=""/>
        <dsp:cNvSpPr/>
      </dsp:nvSpPr>
      <dsp:spPr>
        <a:xfrm>
          <a:off x="428625" y="2597044"/>
          <a:ext cx="7111548" cy="4428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sz="1600" kern="1200" dirty="0"/>
            <a:t>生态效益指标，反映相关产出对生态环境带来的影响和效果，如</a:t>
          </a:r>
          <a:r>
            <a:rPr lang="zh-CN" altLang="en-US" sz="1600" kern="1200" dirty="0"/>
            <a:t>：</a:t>
          </a:r>
          <a:endParaRPr lang="en-US" altLang="zh-CN" sz="1600" kern="1200" dirty="0"/>
        </a:p>
      </dsp:txBody>
      <dsp:txXfrm>
        <a:off x="450241" y="2618660"/>
        <a:ext cx="7068316" cy="399568"/>
      </dsp:txXfrm>
    </dsp:sp>
    <dsp:sp modelId="{36E7490D-F37F-4FA1-B1E0-D999B68C7B49}">
      <dsp:nvSpPr>
        <dsp:cNvPr id="0" name=""/>
        <dsp:cNvSpPr/>
      </dsp:nvSpPr>
      <dsp:spPr>
        <a:xfrm>
          <a:off x="0" y="4113094"/>
          <a:ext cx="8572500" cy="99225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项目持续发挥作用的期限</a:t>
          </a:r>
        </a:p>
        <a:p>
          <a:pPr marL="171450" lvl="1" indent="-171450" algn="l" defTabSz="711200">
            <a:lnSpc>
              <a:spcPct val="90000"/>
            </a:lnSpc>
            <a:spcBef>
              <a:spcPct val="0"/>
            </a:spcBef>
            <a:spcAft>
              <a:spcPct val="15000"/>
            </a:spcAft>
            <a:buChar char="•"/>
          </a:pPr>
          <a:r>
            <a:rPr lang="zh-CN" altLang="en-US" sz="1600" kern="1200" dirty="0"/>
            <a:t>对本行业未来可持续发展的影响</a:t>
          </a:r>
        </a:p>
      </dsp:txBody>
      <dsp:txXfrm>
        <a:off x="0" y="4113094"/>
        <a:ext cx="8572500" cy="992250"/>
      </dsp:txXfrm>
    </dsp:sp>
    <dsp:sp modelId="{2C907CE7-9F6B-45F1-A496-202642D4DBC2}">
      <dsp:nvSpPr>
        <dsp:cNvPr id="0" name=""/>
        <dsp:cNvSpPr/>
      </dsp:nvSpPr>
      <dsp:spPr>
        <a:xfrm>
          <a:off x="428625" y="3891694"/>
          <a:ext cx="7111548"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可持续影响指标，反映相关产出带来影响的可持续期限，如：</a:t>
          </a:r>
        </a:p>
      </dsp:txBody>
      <dsp:txXfrm>
        <a:off x="450241" y="3913310"/>
        <a:ext cx="7068316" cy="399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28A34-100B-4662-A0EF-601D3CE74BC9}">
      <dsp:nvSpPr>
        <dsp:cNvPr id="0" name=""/>
        <dsp:cNvSpPr/>
      </dsp:nvSpPr>
      <dsp:spPr>
        <a:xfrm>
          <a:off x="0" y="1230827"/>
          <a:ext cx="8712968" cy="28665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223" tIns="1353820" rIns="676223" bIns="142240" numCol="1" spcCol="1270" anchor="t" anchorCtr="0">
          <a:noAutofit/>
        </a:bodyPr>
        <a:lstStyle/>
        <a:p>
          <a:pPr marL="228600" lvl="1" indent="-228600" algn="l" defTabSz="889000">
            <a:lnSpc>
              <a:spcPct val="90000"/>
            </a:lnSpc>
            <a:spcBef>
              <a:spcPct val="0"/>
            </a:spcBef>
            <a:spcAft>
              <a:spcPct val="15000"/>
            </a:spcAft>
            <a:buChar char="•"/>
          </a:pPr>
          <a:r>
            <a:rPr lang="zh-CN" sz="2000" kern="1200" dirty="0"/>
            <a:t>参加培训人员的满意度</a:t>
          </a:r>
          <a:endParaRPr lang="zh-CN" altLang="en-US" sz="2000" kern="1200" dirty="0"/>
        </a:p>
        <a:p>
          <a:pPr marL="228600" lvl="1" indent="-228600" algn="l" defTabSz="889000">
            <a:lnSpc>
              <a:spcPct val="90000"/>
            </a:lnSpc>
            <a:spcBef>
              <a:spcPct val="0"/>
            </a:spcBef>
            <a:spcAft>
              <a:spcPct val="15000"/>
            </a:spcAft>
            <a:buChar char="•"/>
          </a:pPr>
          <a:r>
            <a:rPr lang="zh-CN" sz="2000" kern="1200" dirty="0"/>
            <a:t>基层群众对××工作的满意度</a:t>
          </a:r>
          <a:endParaRPr lang="zh-CN" altLang="en-US" sz="2000" kern="1200" dirty="0"/>
        </a:p>
        <a:p>
          <a:pPr marL="228600" lvl="1" indent="-228600" algn="l" defTabSz="889000">
            <a:lnSpc>
              <a:spcPct val="90000"/>
            </a:lnSpc>
            <a:spcBef>
              <a:spcPct val="0"/>
            </a:spcBef>
            <a:spcAft>
              <a:spcPct val="15000"/>
            </a:spcAft>
            <a:buChar char="•"/>
          </a:pPr>
          <a:r>
            <a:rPr lang="zh-CN" sz="2000" kern="1200" dirty="0"/>
            <a:t>社会公众投诉率</a:t>
          </a:r>
          <a:r>
            <a:rPr lang="en-US" sz="2000" kern="1200" dirty="0"/>
            <a:t>/</a:t>
          </a:r>
          <a:r>
            <a:rPr lang="zh-CN" sz="2000" kern="1200" dirty="0"/>
            <a:t>投诉次数</a:t>
          </a:r>
          <a:endParaRPr lang="zh-CN" altLang="en-US" sz="2000" kern="1200" dirty="0"/>
        </a:p>
        <a:p>
          <a:pPr marL="171450" lvl="1" indent="-171450" algn="l" defTabSz="711200">
            <a:lnSpc>
              <a:spcPct val="90000"/>
            </a:lnSpc>
            <a:spcBef>
              <a:spcPct val="0"/>
            </a:spcBef>
            <a:spcAft>
              <a:spcPct val="15000"/>
            </a:spcAft>
            <a:buChar char="•"/>
          </a:pPr>
          <a:endParaRPr lang="zh-CN" altLang="en-US" sz="1600" kern="1200" dirty="0"/>
        </a:p>
      </dsp:txBody>
      <dsp:txXfrm>
        <a:off x="0" y="1230827"/>
        <a:ext cx="8712968" cy="2866500"/>
      </dsp:txXfrm>
    </dsp:sp>
    <dsp:sp modelId="{53C5BC1B-8B31-4FFF-9A3A-FF8D904E25EA}">
      <dsp:nvSpPr>
        <dsp:cNvPr id="0" name=""/>
        <dsp:cNvSpPr/>
      </dsp:nvSpPr>
      <dsp:spPr>
        <a:xfrm>
          <a:off x="435648" y="465658"/>
          <a:ext cx="7270100" cy="19188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marL="0" lvl="0" indent="0" algn="l" defTabSz="1244600">
            <a:lnSpc>
              <a:spcPct val="90000"/>
            </a:lnSpc>
            <a:spcBef>
              <a:spcPct val="0"/>
            </a:spcBef>
            <a:spcAft>
              <a:spcPct val="35000"/>
            </a:spcAft>
            <a:buNone/>
          </a:pPr>
          <a:r>
            <a:rPr lang="zh-CN" sz="2800" kern="1200" dirty="0">
              <a:solidFill>
                <a:srgbClr val="FF0000"/>
              </a:solidFill>
            </a:rPr>
            <a:t>满意度指标</a:t>
          </a:r>
          <a:r>
            <a:rPr lang="zh-CN" sz="2800" kern="1200" dirty="0"/>
            <a:t>：</a:t>
          </a:r>
          <a:r>
            <a:rPr lang="zh-CN" sz="1800" kern="1200" dirty="0"/>
            <a:t>属于预期效果的内容，反映服务对象或受益人对相关产出及其影响的认可程度，可根据实际细化为具体指标，如</a:t>
          </a:r>
          <a:r>
            <a:rPr lang="zh-CN" altLang="en-US" sz="1800" kern="1200" dirty="0"/>
            <a:t>：</a:t>
          </a:r>
        </a:p>
      </dsp:txBody>
      <dsp:txXfrm>
        <a:off x="529316" y="559326"/>
        <a:ext cx="7082764" cy="17314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3BE6C-30A8-41E3-9B0F-BB17DB3E9ED5}">
      <dsp:nvSpPr>
        <dsp:cNvPr id="0" name=""/>
        <dsp:cNvSpPr/>
      </dsp:nvSpPr>
      <dsp:spPr>
        <a:xfrm>
          <a:off x="3851998" y="5032508"/>
          <a:ext cx="305590" cy="483335"/>
        </a:xfrm>
        <a:custGeom>
          <a:avLst/>
          <a:gdLst/>
          <a:ahLst/>
          <a:cxnLst/>
          <a:rect l="0" t="0" r="0" b="0"/>
          <a:pathLst>
            <a:path>
              <a:moveTo>
                <a:pt x="0" y="0"/>
              </a:moveTo>
              <a:lnTo>
                <a:pt x="152795" y="0"/>
              </a:lnTo>
              <a:lnTo>
                <a:pt x="152795" y="483335"/>
              </a:lnTo>
              <a:lnTo>
                <a:pt x="305590" y="483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990498" y="5259880"/>
        <a:ext cx="28591" cy="28591"/>
      </dsp:txXfrm>
    </dsp:sp>
    <dsp:sp modelId="{EE0FDBA2-FB9F-4F8A-AD34-C89F97524AD3}">
      <dsp:nvSpPr>
        <dsp:cNvPr id="0" name=""/>
        <dsp:cNvSpPr/>
      </dsp:nvSpPr>
      <dsp:spPr>
        <a:xfrm>
          <a:off x="3851998" y="4986788"/>
          <a:ext cx="305590" cy="91440"/>
        </a:xfrm>
        <a:custGeom>
          <a:avLst/>
          <a:gdLst/>
          <a:ahLst/>
          <a:cxnLst/>
          <a:rect l="0" t="0" r="0" b="0"/>
          <a:pathLst>
            <a:path>
              <a:moveTo>
                <a:pt x="0" y="45720"/>
              </a:moveTo>
              <a:lnTo>
                <a:pt x="30559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997154" y="5024868"/>
        <a:ext cx="15279" cy="15279"/>
      </dsp:txXfrm>
    </dsp:sp>
    <dsp:sp modelId="{EA7B92B9-0370-498C-9F86-FECE09F46169}">
      <dsp:nvSpPr>
        <dsp:cNvPr id="0" name=""/>
        <dsp:cNvSpPr/>
      </dsp:nvSpPr>
      <dsp:spPr>
        <a:xfrm>
          <a:off x="3851998" y="4549173"/>
          <a:ext cx="305590" cy="483335"/>
        </a:xfrm>
        <a:custGeom>
          <a:avLst/>
          <a:gdLst/>
          <a:ahLst/>
          <a:cxnLst/>
          <a:rect l="0" t="0" r="0" b="0"/>
          <a:pathLst>
            <a:path>
              <a:moveTo>
                <a:pt x="0" y="483335"/>
              </a:moveTo>
              <a:lnTo>
                <a:pt x="152795" y="483335"/>
              </a:lnTo>
              <a:lnTo>
                <a:pt x="152795" y="0"/>
              </a:lnTo>
              <a:lnTo>
                <a:pt x="30559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990498" y="4776544"/>
        <a:ext cx="28591" cy="28591"/>
      </dsp:txXfrm>
    </dsp:sp>
    <dsp:sp modelId="{E548BC35-2A02-4CA8-9894-31B10547A2A6}">
      <dsp:nvSpPr>
        <dsp:cNvPr id="0" name=""/>
        <dsp:cNvSpPr/>
      </dsp:nvSpPr>
      <dsp:spPr>
        <a:xfrm>
          <a:off x="1990235" y="2860936"/>
          <a:ext cx="593492" cy="2171572"/>
        </a:xfrm>
        <a:custGeom>
          <a:avLst/>
          <a:gdLst/>
          <a:ahLst/>
          <a:cxnLst/>
          <a:rect l="0" t="0" r="0" b="0"/>
          <a:pathLst>
            <a:path>
              <a:moveTo>
                <a:pt x="0" y="0"/>
              </a:moveTo>
              <a:lnTo>
                <a:pt x="296746" y="0"/>
              </a:lnTo>
              <a:lnTo>
                <a:pt x="296746" y="2171572"/>
              </a:lnTo>
              <a:lnTo>
                <a:pt x="593492" y="21715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2230700" y="3890442"/>
        <a:ext cx="112560" cy="112560"/>
      </dsp:txXfrm>
    </dsp:sp>
    <dsp:sp modelId="{C6221035-CB15-4589-BCA8-B78C9877F9D2}">
      <dsp:nvSpPr>
        <dsp:cNvPr id="0" name=""/>
        <dsp:cNvSpPr/>
      </dsp:nvSpPr>
      <dsp:spPr>
        <a:xfrm>
          <a:off x="3903934" y="2857500"/>
          <a:ext cx="253654" cy="1208338"/>
        </a:xfrm>
        <a:custGeom>
          <a:avLst/>
          <a:gdLst/>
          <a:ahLst/>
          <a:cxnLst/>
          <a:rect l="0" t="0" r="0" b="0"/>
          <a:pathLst>
            <a:path>
              <a:moveTo>
                <a:pt x="0" y="0"/>
              </a:moveTo>
              <a:lnTo>
                <a:pt x="126827" y="0"/>
              </a:lnTo>
              <a:lnTo>
                <a:pt x="126827" y="1208338"/>
              </a:lnTo>
              <a:lnTo>
                <a:pt x="253654" y="1208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999894" y="3430802"/>
        <a:ext cx="61733" cy="61733"/>
      </dsp:txXfrm>
    </dsp:sp>
    <dsp:sp modelId="{DFF1C6BA-C547-441F-B727-957FCBB35A8B}">
      <dsp:nvSpPr>
        <dsp:cNvPr id="0" name=""/>
        <dsp:cNvSpPr/>
      </dsp:nvSpPr>
      <dsp:spPr>
        <a:xfrm>
          <a:off x="3903934" y="2857500"/>
          <a:ext cx="253654" cy="725002"/>
        </a:xfrm>
        <a:custGeom>
          <a:avLst/>
          <a:gdLst/>
          <a:ahLst/>
          <a:cxnLst/>
          <a:rect l="0" t="0" r="0" b="0"/>
          <a:pathLst>
            <a:path>
              <a:moveTo>
                <a:pt x="0" y="0"/>
              </a:moveTo>
              <a:lnTo>
                <a:pt x="126827" y="0"/>
              </a:lnTo>
              <a:lnTo>
                <a:pt x="126827" y="725002"/>
              </a:lnTo>
              <a:lnTo>
                <a:pt x="253654" y="7250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011559" y="3200799"/>
        <a:ext cx="38404" cy="38404"/>
      </dsp:txXfrm>
    </dsp:sp>
    <dsp:sp modelId="{6C22713C-D45F-449E-9A6F-7B17542E5B7D}">
      <dsp:nvSpPr>
        <dsp:cNvPr id="0" name=""/>
        <dsp:cNvSpPr/>
      </dsp:nvSpPr>
      <dsp:spPr>
        <a:xfrm>
          <a:off x="3903934" y="2857500"/>
          <a:ext cx="253654" cy="241667"/>
        </a:xfrm>
        <a:custGeom>
          <a:avLst/>
          <a:gdLst/>
          <a:ahLst/>
          <a:cxnLst/>
          <a:rect l="0" t="0" r="0" b="0"/>
          <a:pathLst>
            <a:path>
              <a:moveTo>
                <a:pt x="0" y="0"/>
              </a:moveTo>
              <a:lnTo>
                <a:pt x="126827" y="0"/>
              </a:lnTo>
              <a:lnTo>
                <a:pt x="126827" y="241667"/>
              </a:lnTo>
              <a:lnTo>
                <a:pt x="253654" y="2416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022003" y="2969575"/>
        <a:ext cx="17517" cy="17517"/>
      </dsp:txXfrm>
    </dsp:sp>
    <dsp:sp modelId="{A89EF9F7-EDBE-49B3-BA59-1BB999F3EAF6}">
      <dsp:nvSpPr>
        <dsp:cNvPr id="0" name=""/>
        <dsp:cNvSpPr/>
      </dsp:nvSpPr>
      <dsp:spPr>
        <a:xfrm>
          <a:off x="3903934" y="2615832"/>
          <a:ext cx="253654" cy="241667"/>
        </a:xfrm>
        <a:custGeom>
          <a:avLst/>
          <a:gdLst/>
          <a:ahLst/>
          <a:cxnLst/>
          <a:rect l="0" t="0" r="0" b="0"/>
          <a:pathLst>
            <a:path>
              <a:moveTo>
                <a:pt x="0" y="241667"/>
              </a:moveTo>
              <a:lnTo>
                <a:pt x="126827" y="241667"/>
              </a:lnTo>
              <a:lnTo>
                <a:pt x="126827" y="0"/>
              </a:lnTo>
              <a:lnTo>
                <a:pt x="25365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022003" y="2727907"/>
        <a:ext cx="17517" cy="17517"/>
      </dsp:txXfrm>
    </dsp:sp>
    <dsp:sp modelId="{5F6AC46D-74F9-41CC-A282-1095DF32EAA4}">
      <dsp:nvSpPr>
        <dsp:cNvPr id="0" name=""/>
        <dsp:cNvSpPr/>
      </dsp:nvSpPr>
      <dsp:spPr>
        <a:xfrm>
          <a:off x="3903934" y="2132497"/>
          <a:ext cx="253654" cy="725002"/>
        </a:xfrm>
        <a:custGeom>
          <a:avLst/>
          <a:gdLst/>
          <a:ahLst/>
          <a:cxnLst/>
          <a:rect l="0" t="0" r="0" b="0"/>
          <a:pathLst>
            <a:path>
              <a:moveTo>
                <a:pt x="0" y="725002"/>
              </a:moveTo>
              <a:lnTo>
                <a:pt x="126827" y="725002"/>
              </a:lnTo>
              <a:lnTo>
                <a:pt x="126827" y="0"/>
              </a:lnTo>
              <a:lnTo>
                <a:pt x="25365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011559" y="2475796"/>
        <a:ext cx="38404" cy="38404"/>
      </dsp:txXfrm>
    </dsp:sp>
    <dsp:sp modelId="{5F9A38BD-B013-4645-AB0A-0D570ADB3CE9}">
      <dsp:nvSpPr>
        <dsp:cNvPr id="0" name=""/>
        <dsp:cNvSpPr/>
      </dsp:nvSpPr>
      <dsp:spPr>
        <a:xfrm>
          <a:off x="3903934" y="1649161"/>
          <a:ext cx="253654" cy="1208338"/>
        </a:xfrm>
        <a:custGeom>
          <a:avLst/>
          <a:gdLst/>
          <a:ahLst/>
          <a:cxnLst/>
          <a:rect l="0" t="0" r="0" b="0"/>
          <a:pathLst>
            <a:path>
              <a:moveTo>
                <a:pt x="0" y="1208338"/>
              </a:moveTo>
              <a:lnTo>
                <a:pt x="126827" y="1208338"/>
              </a:lnTo>
              <a:lnTo>
                <a:pt x="126827" y="0"/>
              </a:lnTo>
              <a:lnTo>
                <a:pt x="25365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999894" y="2222464"/>
        <a:ext cx="61733" cy="61733"/>
      </dsp:txXfrm>
    </dsp:sp>
    <dsp:sp modelId="{E1340C05-8885-49BD-98F6-9FB6F7C0EB37}">
      <dsp:nvSpPr>
        <dsp:cNvPr id="0" name=""/>
        <dsp:cNvSpPr/>
      </dsp:nvSpPr>
      <dsp:spPr>
        <a:xfrm>
          <a:off x="1990235" y="2811780"/>
          <a:ext cx="645427" cy="91440"/>
        </a:xfrm>
        <a:custGeom>
          <a:avLst/>
          <a:gdLst/>
          <a:ahLst/>
          <a:cxnLst/>
          <a:rect l="0" t="0" r="0" b="0"/>
          <a:pathLst>
            <a:path>
              <a:moveTo>
                <a:pt x="0" y="49156"/>
              </a:moveTo>
              <a:lnTo>
                <a:pt x="322713" y="49156"/>
              </a:lnTo>
              <a:lnTo>
                <a:pt x="322713" y="45720"/>
              </a:lnTo>
              <a:lnTo>
                <a:pt x="64542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2296813" y="2841364"/>
        <a:ext cx="32271" cy="32271"/>
      </dsp:txXfrm>
    </dsp:sp>
    <dsp:sp modelId="{B7A9089C-5C38-42D0-997A-7A54C0012315}">
      <dsp:nvSpPr>
        <dsp:cNvPr id="0" name=""/>
        <dsp:cNvSpPr/>
      </dsp:nvSpPr>
      <dsp:spPr>
        <a:xfrm>
          <a:off x="3851998" y="672975"/>
          <a:ext cx="305590" cy="492851"/>
        </a:xfrm>
        <a:custGeom>
          <a:avLst/>
          <a:gdLst/>
          <a:ahLst/>
          <a:cxnLst/>
          <a:rect l="0" t="0" r="0" b="0"/>
          <a:pathLst>
            <a:path>
              <a:moveTo>
                <a:pt x="0" y="0"/>
              </a:moveTo>
              <a:lnTo>
                <a:pt x="152795" y="0"/>
              </a:lnTo>
              <a:lnTo>
                <a:pt x="152795" y="492851"/>
              </a:lnTo>
              <a:lnTo>
                <a:pt x="305590" y="4928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990296" y="904903"/>
        <a:ext cx="28995" cy="28995"/>
      </dsp:txXfrm>
    </dsp:sp>
    <dsp:sp modelId="{6353EB14-7C4D-4FAE-A716-729B15E67F27}">
      <dsp:nvSpPr>
        <dsp:cNvPr id="0" name=""/>
        <dsp:cNvSpPr/>
      </dsp:nvSpPr>
      <dsp:spPr>
        <a:xfrm>
          <a:off x="3851998" y="627255"/>
          <a:ext cx="305590" cy="91440"/>
        </a:xfrm>
        <a:custGeom>
          <a:avLst/>
          <a:gdLst/>
          <a:ahLst/>
          <a:cxnLst/>
          <a:rect l="0" t="0" r="0" b="0"/>
          <a:pathLst>
            <a:path>
              <a:moveTo>
                <a:pt x="0" y="45720"/>
              </a:moveTo>
              <a:lnTo>
                <a:pt x="152795" y="45720"/>
              </a:lnTo>
              <a:lnTo>
                <a:pt x="152795" y="55235"/>
              </a:lnTo>
              <a:lnTo>
                <a:pt x="305590" y="552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997150" y="665332"/>
        <a:ext cx="15286" cy="15286"/>
      </dsp:txXfrm>
    </dsp:sp>
    <dsp:sp modelId="{C4F9E6F5-407E-44F7-8313-81905731290D}">
      <dsp:nvSpPr>
        <dsp:cNvPr id="0" name=""/>
        <dsp:cNvSpPr/>
      </dsp:nvSpPr>
      <dsp:spPr>
        <a:xfrm>
          <a:off x="3851998" y="199156"/>
          <a:ext cx="305590" cy="473819"/>
        </a:xfrm>
        <a:custGeom>
          <a:avLst/>
          <a:gdLst/>
          <a:ahLst/>
          <a:cxnLst/>
          <a:rect l="0" t="0" r="0" b="0"/>
          <a:pathLst>
            <a:path>
              <a:moveTo>
                <a:pt x="0" y="473819"/>
              </a:moveTo>
              <a:lnTo>
                <a:pt x="152795" y="473819"/>
              </a:lnTo>
              <a:lnTo>
                <a:pt x="152795" y="0"/>
              </a:lnTo>
              <a:lnTo>
                <a:pt x="30559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990698" y="421970"/>
        <a:ext cx="28190" cy="28190"/>
      </dsp:txXfrm>
    </dsp:sp>
    <dsp:sp modelId="{6946BDBD-8EA3-4D25-BC3E-0DC6F6CD119C}">
      <dsp:nvSpPr>
        <dsp:cNvPr id="0" name=""/>
        <dsp:cNvSpPr/>
      </dsp:nvSpPr>
      <dsp:spPr>
        <a:xfrm>
          <a:off x="1990235" y="672975"/>
          <a:ext cx="593492" cy="2187960"/>
        </a:xfrm>
        <a:custGeom>
          <a:avLst/>
          <a:gdLst/>
          <a:ahLst/>
          <a:cxnLst/>
          <a:rect l="0" t="0" r="0" b="0"/>
          <a:pathLst>
            <a:path>
              <a:moveTo>
                <a:pt x="0" y="2187960"/>
              </a:moveTo>
              <a:lnTo>
                <a:pt x="296746" y="2187960"/>
              </a:lnTo>
              <a:lnTo>
                <a:pt x="296746" y="0"/>
              </a:lnTo>
              <a:lnTo>
                <a:pt x="5934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2230305" y="1710280"/>
        <a:ext cx="113351" cy="113351"/>
      </dsp:txXfrm>
    </dsp:sp>
    <dsp:sp modelId="{16AD34CF-605C-469B-A8D8-F589A3A60AB9}">
      <dsp:nvSpPr>
        <dsp:cNvPr id="0" name=""/>
        <dsp:cNvSpPr/>
      </dsp:nvSpPr>
      <dsp:spPr>
        <a:xfrm rot="16200000">
          <a:off x="-8072" y="1865818"/>
          <a:ext cx="2006380" cy="1990235"/>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rgbClr val="FF0000"/>
              </a:solidFill>
            </a:rPr>
            <a:t>基本建设项目</a:t>
          </a:r>
          <a:r>
            <a:rPr lang="zh-CN" altLang="en-US" sz="2400" kern="1200" dirty="0"/>
            <a:t>支出预算补充编审表</a:t>
          </a:r>
          <a:endParaRPr lang="zh-CN" altLang="en-US" sz="4400" kern="1200" dirty="0"/>
        </a:p>
      </dsp:txBody>
      <dsp:txXfrm>
        <a:off x="-8072" y="1865818"/>
        <a:ext cx="2006380" cy="1990235"/>
      </dsp:txXfrm>
    </dsp:sp>
    <dsp:sp modelId="{CE92C6E7-F154-4671-AED5-59E16F7A708D}">
      <dsp:nvSpPr>
        <dsp:cNvPr id="0" name=""/>
        <dsp:cNvSpPr/>
      </dsp:nvSpPr>
      <dsp:spPr>
        <a:xfrm>
          <a:off x="2583727" y="1773"/>
          <a:ext cx="1268271" cy="1342403"/>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solidFill>
                <a:srgbClr val="7030A0"/>
              </a:solidFill>
            </a:rPr>
            <a:t>1.</a:t>
          </a:r>
          <a:r>
            <a:rPr lang="zh-CN" altLang="en-US" sz="1800" kern="1200" dirty="0">
              <a:solidFill>
                <a:srgbClr val="7030A0"/>
              </a:solidFill>
            </a:rPr>
            <a:t>建设项目立项要素</a:t>
          </a:r>
          <a:endParaRPr lang="en-US" altLang="zh-CN" sz="1800" kern="1200" dirty="0">
            <a:solidFill>
              <a:srgbClr val="7030A0"/>
            </a:solidFill>
          </a:endParaRPr>
        </a:p>
        <a:p>
          <a:pPr marL="0" lvl="0" indent="0" algn="ctr" defTabSz="800100">
            <a:lnSpc>
              <a:spcPct val="90000"/>
            </a:lnSpc>
            <a:spcBef>
              <a:spcPct val="0"/>
            </a:spcBef>
            <a:spcAft>
              <a:spcPct val="35000"/>
            </a:spcAft>
            <a:buNone/>
          </a:pPr>
          <a:r>
            <a:rPr lang="en-US" altLang="en-US" sz="1800" kern="1200" dirty="0">
              <a:solidFill>
                <a:srgbClr val="7030A0"/>
              </a:solidFill>
            </a:rPr>
            <a:t>(25</a:t>
          </a:r>
          <a:r>
            <a:rPr lang="zh-CN" altLang="en-US" sz="1800" kern="1200" dirty="0">
              <a:solidFill>
                <a:srgbClr val="7030A0"/>
              </a:solidFill>
            </a:rPr>
            <a:t>分）</a:t>
          </a:r>
        </a:p>
      </dsp:txBody>
      <dsp:txXfrm>
        <a:off x="2583727" y="1773"/>
        <a:ext cx="1268271" cy="1342403"/>
      </dsp:txXfrm>
    </dsp:sp>
    <dsp:sp modelId="{61B9FF84-B002-4D75-8E86-4BB69FC2AEC0}">
      <dsp:nvSpPr>
        <dsp:cNvPr id="0" name=""/>
        <dsp:cNvSpPr/>
      </dsp:nvSpPr>
      <dsp:spPr>
        <a:xfrm>
          <a:off x="4157589" y="5822"/>
          <a:ext cx="4294925" cy="386668"/>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t>1.1</a:t>
          </a:r>
          <a:r>
            <a:rPr lang="zh-CN" altLang="en-US" sz="1800" kern="1200" dirty="0"/>
            <a:t>项目是否具备政府决定（</a:t>
          </a:r>
          <a:r>
            <a:rPr lang="en-US" altLang="zh-CN" sz="1800" kern="1200" dirty="0"/>
            <a:t>5</a:t>
          </a:r>
          <a:r>
            <a:rPr lang="zh-CN" altLang="en-US" sz="1800" kern="1200" dirty="0"/>
            <a:t>分）</a:t>
          </a:r>
        </a:p>
      </dsp:txBody>
      <dsp:txXfrm>
        <a:off x="4157589" y="5822"/>
        <a:ext cx="4294925" cy="386668"/>
      </dsp:txXfrm>
    </dsp:sp>
    <dsp:sp modelId="{5D9FAAA0-E79E-4973-9122-19682DEAC3ED}">
      <dsp:nvSpPr>
        <dsp:cNvPr id="0" name=""/>
        <dsp:cNvSpPr/>
      </dsp:nvSpPr>
      <dsp:spPr>
        <a:xfrm>
          <a:off x="4157589" y="489157"/>
          <a:ext cx="4288444" cy="386668"/>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t>1.2</a:t>
          </a:r>
          <a:r>
            <a:rPr lang="zh-CN" altLang="en-US" sz="1800" kern="1200" dirty="0"/>
            <a:t>项目是否编制可行性研究报告（</a:t>
          </a:r>
          <a:r>
            <a:rPr lang="en-US" altLang="zh-CN" sz="1800" kern="1200" dirty="0"/>
            <a:t>10</a:t>
          </a:r>
          <a:r>
            <a:rPr lang="zh-CN" altLang="en-US" sz="1800" kern="1200" dirty="0"/>
            <a:t>分）</a:t>
          </a:r>
        </a:p>
      </dsp:txBody>
      <dsp:txXfrm>
        <a:off x="4157589" y="489157"/>
        <a:ext cx="4288444" cy="386668"/>
      </dsp:txXfrm>
    </dsp:sp>
    <dsp:sp modelId="{D59059E1-4C9F-415F-8E90-00D67F52220F}">
      <dsp:nvSpPr>
        <dsp:cNvPr id="0" name=""/>
        <dsp:cNvSpPr/>
      </dsp:nvSpPr>
      <dsp:spPr>
        <a:xfrm>
          <a:off x="4157589" y="972492"/>
          <a:ext cx="4294900" cy="386668"/>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t>1.3</a:t>
          </a:r>
          <a:r>
            <a:rPr lang="zh-CN" altLang="en-US" sz="1800" kern="1200" dirty="0"/>
            <a:t>项目可行性研究报告是否批复（</a:t>
          </a:r>
          <a:r>
            <a:rPr lang="en-US" altLang="zh-CN" sz="1800" kern="1200" dirty="0"/>
            <a:t>10</a:t>
          </a:r>
          <a:r>
            <a:rPr lang="zh-CN" altLang="en-US" sz="1800" kern="1200" dirty="0"/>
            <a:t>分）</a:t>
          </a:r>
        </a:p>
      </dsp:txBody>
      <dsp:txXfrm>
        <a:off x="4157589" y="972492"/>
        <a:ext cx="4294900" cy="386668"/>
      </dsp:txXfrm>
    </dsp:sp>
    <dsp:sp modelId="{09C79DF5-DFA9-47DD-A9D7-49C3184F8BA0}">
      <dsp:nvSpPr>
        <dsp:cNvPr id="0" name=""/>
        <dsp:cNvSpPr/>
      </dsp:nvSpPr>
      <dsp:spPr>
        <a:xfrm>
          <a:off x="2635663" y="2361806"/>
          <a:ext cx="1268271" cy="991386"/>
        </a:xfrm>
        <a:prstGeom prst="rect">
          <a:avLst/>
        </a:prstGeom>
        <a:gradFill rotWithShape="0">
          <a:gsLst>
            <a:gs pos="100000">
              <a:srgbClr val="E2E9F6"/>
            </a:gs>
            <a:gs pos="100000">
              <a:schemeClr val="accent1">
                <a:lumMod val="5000"/>
                <a:lumOff val="95000"/>
              </a:schemeClr>
            </a:gs>
            <a:gs pos="37000">
              <a:schemeClr val="accent1">
                <a:lumMod val="45000"/>
                <a:lumOff val="55000"/>
              </a:schemeClr>
            </a:gs>
            <a:gs pos="64000">
              <a:schemeClr val="accent1">
                <a:lumMod val="45000"/>
                <a:lumOff val="55000"/>
              </a:schemeClr>
            </a:gs>
            <a:gs pos="11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solidFill>
                <a:srgbClr val="7030A0"/>
              </a:solidFill>
            </a:rPr>
            <a:t>2.</a:t>
          </a:r>
          <a:r>
            <a:rPr lang="zh-CN" altLang="en-US" sz="1800" kern="1200" dirty="0">
              <a:solidFill>
                <a:srgbClr val="7030A0"/>
              </a:solidFill>
            </a:rPr>
            <a:t>项目开工建设条件（</a:t>
          </a:r>
          <a:r>
            <a:rPr lang="en-US" altLang="en-US" sz="1800" kern="1200" dirty="0">
              <a:solidFill>
                <a:srgbClr val="7030A0"/>
              </a:solidFill>
            </a:rPr>
            <a:t>50</a:t>
          </a:r>
          <a:r>
            <a:rPr lang="zh-CN" altLang="en-US" sz="1800" kern="1200" dirty="0">
              <a:solidFill>
                <a:srgbClr val="7030A0"/>
              </a:solidFill>
            </a:rPr>
            <a:t>分）</a:t>
          </a:r>
        </a:p>
      </dsp:txBody>
      <dsp:txXfrm>
        <a:off x="2635663" y="2361806"/>
        <a:ext cx="1268271" cy="991386"/>
      </dsp:txXfrm>
    </dsp:sp>
    <dsp:sp modelId="{0DC0C5BA-DCB5-42A8-8566-70B512E76F38}">
      <dsp:nvSpPr>
        <dsp:cNvPr id="0" name=""/>
        <dsp:cNvSpPr/>
      </dsp:nvSpPr>
      <dsp:spPr>
        <a:xfrm>
          <a:off x="4157589" y="1455827"/>
          <a:ext cx="5578112" cy="3866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solidFill>
                <a:schemeClr val="tx1"/>
              </a:solidFill>
            </a:rPr>
            <a:t>2.1</a:t>
          </a:r>
          <a:r>
            <a:rPr lang="zh-CN" altLang="en-US" sz="1800" kern="1200" dirty="0">
              <a:solidFill>
                <a:schemeClr val="tx1"/>
              </a:solidFill>
            </a:rPr>
            <a:t>项目是否编制环境影响评价文件并通过审批（</a:t>
          </a:r>
          <a:r>
            <a:rPr lang="en-US" altLang="zh-CN" sz="1800" kern="1200" dirty="0">
              <a:solidFill>
                <a:schemeClr val="tx1"/>
              </a:solidFill>
            </a:rPr>
            <a:t>6</a:t>
          </a:r>
          <a:r>
            <a:rPr lang="zh-CN" altLang="en-US" sz="1800" kern="1200" dirty="0">
              <a:solidFill>
                <a:schemeClr val="tx1"/>
              </a:solidFill>
            </a:rPr>
            <a:t>分）</a:t>
          </a:r>
        </a:p>
      </dsp:txBody>
      <dsp:txXfrm>
        <a:off x="4157589" y="1455827"/>
        <a:ext cx="5578112" cy="386668"/>
      </dsp:txXfrm>
    </dsp:sp>
    <dsp:sp modelId="{6EB1F17F-7AF3-4C56-B08C-D47B85086B7F}">
      <dsp:nvSpPr>
        <dsp:cNvPr id="0" name=""/>
        <dsp:cNvSpPr/>
      </dsp:nvSpPr>
      <dsp:spPr>
        <a:xfrm>
          <a:off x="4157589" y="1939163"/>
          <a:ext cx="5578112" cy="3866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solidFill>
                <a:schemeClr val="tx1"/>
              </a:solidFill>
            </a:rPr>
            <a:t>2.2</a:t>
          </a:r>
          <a:r>
            <a:rPr lang="zh-CN" altLang="en-US" sz="1800" kern="1200" dirty="0">
              <a:solidFill>
                <a:schemeClr val="tx1"/>
              </a:solidFill>
            </a:rPr>
            <a:t>项目是否通过建设用地预审（</a:t>
          </a:r>
          <a:r>
            <a:rPr lang="en-US" altLang="zh-CN" sz="1800" kern="1200" dirty="0">
              <a:solidFill>
                <a:schemeClr val="tx1"/>
              </a:solidFill>
            </a:rPr>
            <a:t>8</a:t>
          </a:r>
          <a:r>
            <a:rPr lang="zh-CN" altLang="en-US" sz="1800" kern="1200" dirty="0">
              <a:solidFill>
                <a:schemeClr val="tx1"/>
              </a:solidFill>
            </a:rPr>
            <a:t>分）</a:t>
          </a:r>
        </a:p>
      </dsp:txBody>
      <dsp:txXfrm>
        <a:off x="4157589" y="1939163"/>
        <a:ext cx="5578112" cy="386668"/>
      </dsp:txXfrm>
    </dsp:sp>
    <dsp:sp modelId="{1E72FDBF-85CB-40CB-8466-2D8BF4F2B5B2}">
      <dsp:nvSpPr>
        <dsp:cNvPr id="0" name=""/>
        <dsp:cNvSpPr/>
      </dsp:nvSpPr>
      <dsp:spPr>
        <a:xfrm>
          <a:off x="4157589" y="2422498"/>
          <a:ext cx="5578112" cy="386668"/>
        </a:xfrm>
        <a:prstGeom prst="rect">
          <a:avLst/>
        </a:prstGeom>
        <a:solidFill>
          <a:schemeClr val="accent6">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solidFill>
                <a:prstClr val="black"/>
              </a:solidFill>
              <a:latin typeface="等线" panose="020F0502020204030204"/>
              <a:ea typeface="+mn-ea"/>
              <a:cs typeface="+mn-cs"/>
            </a:rPr>
            <a:t>2.3</a:t>
          </a:r>
          <a:r>
            <a:rPr lang="zh-CN" altLang="en-US" sz="1800" kern="1200" dirty="0">
              <a:solidFill>
                <a:schemeClr val="tx1"/>
              </a:solidFill>
            </a:rPr>
            <a:t>项目是否编制初步设计（</a:t>
          </a:r>
          <a:r>
            <a:rPr lang="en-US" altLang="zh-CN" sz="1800" kern="1200" dirty="0">
              <a:solidFill>
                <a:schemeClr val="tx1"/>
              </a:solidFill>
            </a:rPr>
            <a:t>10</a:t>
          </a:r>
          <a:r>
            <a:rPr lang="zh-CN" altLang="en-US" sz="1800" kern="1200" dirty="0">
              <a:solidFill>
                <a:schemeClr val="tx1"/>
              </a:solidFill>
            </a:rPr>
            <a:t>分）</a:t>
          </a:r>
        </a:p>
      </dsp:txBody>
      <dsp:txXfrm>
        <a:off x="4157589" y="2422498"/>
        <a:ext cx="5578112" cy="386668"/>
      </dsp:txXfrm>
    </dsp:sp>
    <dsp:sp modelId="{4EB42AAB-FA0A-4086-B0FF-BD1C01E091F1}">
      <dsp:nvSpPr>
        <dsp:cNvPr id="0" name=""/>
        <dsp:cNvSpPr/>
      </dsp:nvSpPr>
      <dsp:spPr>
        <a:xfrm>
          <a:off x="4157589" y="2905833"/>
          <a:ext cx="5578112" cy="3866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solidFill>
                <a:schemeClr val="tx1"/>
              </a:solidFill>
            </a:rPr>
            <a:t>2.4</a:t>
          </a:r>
          <a:r>
            <a:rPr lang="zh-CN" altLang="en-US" sz="1800" kern="1200" dirty="0">
              <a:solidFill>
                <a:schemeClr val="tx1"/>
              </a:solidFill>
            </a:rPr>
            <a:t>项目初步设计是否批复（</a:t>
          </a:r>
          <a:r>
            <a:rPr lang="en-US" altLang="zh-CN" sz="1800" kern="1200" dirty="0">
              <a:solidFill>
                <a:schemeClr val="tx1"/>
              </a:solidFill>
            </a:rPr>
            <a:t>10</a:t>
          </a:r>
          <a:r>
            <a:rPr lang="zh-CN" altLang="en-US" sz="1800" kern="1200" dirty="0">
              <a:solidFill>
                <a:schemeClr val="tx1"/>
              </a:solidFill>
            </a:rPr>
            <a:t>分）</a:t>
          </a:r>
        </a:p>
      </dsp:txBody>
      <dsp:txXfrm>
        <a:off x="4157589" y="2905833"/>
        <a:ext cx="5578112" cy="386668"/>
      </dsp:txXfrm>
    </dsp:sp>
    <dsp:sp modelId="{843F484F-FBA7-46B7-9DA6-DF81B124D715}">
      <dsp:nvSpPr>
        <dsp:cNvPr id="0" name=""/>
        <dsp:cNvSpPr/>
      </dsp:nvSpPr>
      <dsp:spPr>
        <a:xfrm>
          <a:off x="4157589" y="3389168"/>
          <a:ext cx="5578112" cy="3866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solidFill>
                <a:schemeClr val="tx1"/>
              </a:solidFill>
            </a:rPr>
            <a:t>2.5</a:t>
          </a:r>
          <a:r>
            <a:rPr lang="zh-CN" altLang="en-US" sz="1800" kern="1200" dirty="0">
              <a:solidFill>
                <a:schemeClr val="tx1"/>
              </a:solidFill>
            </a:rPr>
            <a:t>项目是否办理完成其他必要的行政许可事项（</a:t>
          </a:r>
          <a:r>
            <a:rPr lang="en-US" altLang="zh-CN" sz="1800" kern="1200" dirty="0">
              <a:solidFill>
                <a:schemeClr val="tx1"/>
              </a:solidFill>
            </a:rPr>
            <a:t>8</a:t>
          </a:r>
          <a:r>
            <a:rPr lang="zh-CN" altLang="en-US" sz="1800" kern="1200" dirty="0">
              <a:solidFill>
                <a:schemeClr val="tx1"/>
              </a:solidFill>
            </a:rPr>
            <a:t>分）</a:t>
          </a:r>
        </a:p>
      </dsp:txBody>
      <dsp:txXfrm>
        <a:off x="4157589" y="3389168"/>
        <a:ext cx="5578112" cy="386668"/>
      </dsp:txXfrm>
    </dsp:sp>
    <dsp:sp modelId="{1236E2F6-4806-4B96-86D2-7299101A4B3F}">
      <dsp:nvSpPr>
        <dsp:cNvPr id="0" name=""/>
        <dsp:cNvSpPr/>
      </dsp:nvSpPr>
      <dsp:spPr>
        <a:xfrm>
          <a:off x="4157589" y="3872503"/>
          <a:ext cx="5595208" cy="3866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solidFill>
                <a:schemeClr val="tx1"/>
              </a:solidFill>
            </a:rPr>
            <a:t>2.6</a:t>
          </a:r>
          <a:r>
            <a:rPr lang="zh-CN" altLang="en-US" sz="1800" kern="1200" dirty="0">
              <a:solidFill>
                <a:schemeClr val="tx1"/>
              </a:solidFill>
            </a:rPr>
            <a:t>项目是否存在影响开工建设的重大障碍（</a:t>
          </a:r>
          <a:r>
            <a:rPr lang="en-US" altLang="zh-CN" sz="1800" kern="1200" dirty="0">
              <a:solidFill>
                <a:schemeClr val="tx1"/>
              </a:solidFill>
            </a:rPr>
            <a:t>8</a:t>
          </a:r>
          <a:r>
            <a:rPr lang="zh-CN" altLang="en-US" sz="1800" kern="1200" dirty="0">
              <a:solidFill>
                <a:schemeClr val="tx1"/>
              </a:solidFill>
            </a:rPr>
            <a:t>分）</a:t>
          </a:r>
        </a:p>
      </dsp:txBody>
      <dsp:txXfrm>
        <a:off x="4157589" y="3872503"/>
        <a:ext cx="5595208" cy="386668"/>
      </dsp:txXfrm>
    </dsp:sp>
    <dsp:sp modelId="{4F0E08AC-3E37-4A28-9EA3-0DBAB8BC5645}">
      <dsp:nvSpPr>
        <dsp:cNvPr id="0" name=""/>
        <dsp:cNvSpPr/>
      </dsp:nvSpPr>
      <dsp:spPr>
        <a:xfrm>
          <a:off x="2583727" y="4522044"/>
          <a:ext cx="1268271" cy="1020927"/>
        </a:xfrm>
        <a:prstGeom prst="rect">
          <a:avLst/>
        </a:prstGeom>
        <a:gradFill rotWithShape="0">
          <a:gsLst>
            <a:gs pos="100000">
              <a:srgbClr val="E2E9F6"/>
            </a:gs>
            <a:gs pos="100000">
              <a:schemeClr val="accent1">
                <a:lumMod val="5000"/>
                <a:lumOff val="95000"/>
              </a:schemeClr>
            </a:gs>
            <a:gs pos="0">
              <a:schemeClr val="accent1">
                <a:lumMod val="45000"/>
                <a:lumOff val="55000"/>
              </a:schemeClr>
            </a:gs>
            <a:gs pos="59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solidFill>
                <a:srgbClr val="7030A0"/>
              </a:solidFill>
            </a:rPr>
            <a:t>3.</a:t>
          </a:r>
          <a:r>
            <a:rPr lang="zh-CN" altLang="en-US" sz="1800" kern="1200" dirty="0">
              <a:solidFill>
                <a:srgbClr val="7030A0"/>
              </a:solidFill>
            </a:rPr>
            <a:t>项目年度预算</a:t>
          </a:r>
          <a:endParaRPr lang="en-US" altLang="zh-CN" sz="1800" kern="1200" dirty="0">
            <a:solidFill>
              <a:srgbClr val="7030A0"/>
            </a:solidFill>
          </a:endParaRPr>
        </a:p>
        <a:p>
          <a:pPr marL="0" lvl="0" indent="0" algn="ctr" defTabSz="800100">
            <a:lnSpc>
              <a:spcPct val="90000"/>
            </a:lnSpc>
            <a:spcBef>
              <a:spcPct val="0"/>
            </a:spcBef>
            <a:spcAft>
              <a:spcPct val="35000"/>
            </a:spcAft>
            <a:buNone/>
          </a:pPr>
          <a:r>
            <a:rPr lang="zh-CN" altLang="en-US" sz="1800" kern="1200" dirty="0">
              <a:solidFill>
                <a:srgbClr val="7030A0"/>
              </a:solidFill>
            </a:rPr>
            <a:t>（</a:t>
          </a:r>
          <a:r>
            <a:rPr lang="en-US" altLang="en-US" sz="1800" kern="1200" dirty="0">
              <a:solidFill>
                <a:srgbClr val="7030A0"/>
              </a:solidFill>
            </a:rPr>
            <a:t>25</a:t>
          </a:r>
          <a:r>
            <a:rPr lang="zh-CN" altLang="en-US" sz="1800" kern="1200" dirty="0">
              <a:solidFill>
                <a:srgbClr val="7030A0"/>
              </a:solidFill>
            </a:rPr>
            <a:t>分）</a:t>
          </a:r>
        </a:p>
      </dsp:txBody>
      <dsp:txXfrm>
        <a:off x="2583727" y="4522044"/>
        <a:ext cx="1268271" cy="1020927"/>
      </dsp:txXfrm>
    </dsp:sp>
    <dsp:sp modelId="{66C64D45-245C-4D88-A025-0CAA453F738F}">
      <dsp:nvSpPr>
        <dsp:cNvPr id="0" name=""/>
        <dsp:cNvSpPr/>
      </dsp:nvSpPr>
      <dsp:spPr>
        <a:xfrm>
          <a:off x="4157589" y="4355839"/>
          <a:ext cx="5440568" cy="38666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t>3.1</a:t>
          </a:r>
          <a:r>
            <a:rPr lang="zh-CN" altLang="en-US" sz="1800" kern="1200" dirty="0"/>
            <a:t>项目是否编制年度建设计划（</a:t>
          </a:r>
          <a:r>
            <a:rPr lang="en-US" altLang="zh-CN" sz="1800" kern="1200" dirty="0"/>
            <a:t>10</a:t>
          </a:r>
          <a:r>
            <a:rPr lang="zh-CN" altLang="en-US" sz="1800" kern="1200" dirty="0"/>
            <a:t>分）</a:t>
          </a:r>
        </a:p>
      </dsp:txBody>
      <dsp:txXfrm>
        <a:off x="4157589" y="4355839"/>
        <a:ext cx="5440568" cy="386668"/>
      </dsp:txXfrm>
    </dsp:sp>
    <dsp:sp modelId="{B2D40D1E-9756-4C95-86FB-B870B5A970E5}">
      <dsp:nvSpPr>
        <dsp:cNvPr id="0" name=""/>
        <dsp:cNvSpPr/>
      </dsp:nvSpPr>
      <dsp:spPr>
        <a:xfrm>
          <a:off x="4157589" y="4839174"/>
          <a:ext cx="5444740" cy="38666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t>3.2</a:t>
          </a:r>
          <a:r>
            <a:rPr lang="zh-CN" altLang="en-US" sz="1800" kern="1200" dirty="0"/>
            <a:t>项目是否编制预算年度资金安排使用计划（</a:t>
          </a:r>
          <a:r>
            <a:rPr lang="en-US" altLang="zh-CN" sz="1800" kern="1200" dirty="0"/>
            <a:t>10</a:t>
          </a:r>
          <a:r>
            <a:rPr lang="zh-CN" altLang="en-US" sz="1800" kern="1200" dirty="0"/>
            <a:t>）</a:t>
          </a:r>
        </a:p>
      </dsp:txBody>
      <dsp:txXfrm>
        <a:off x="4157589" y="4839174"/>
        <a:ext cx="5444740" cy="386668"/>
      </dsp:txXfrm>
    </dsp:sp>
    <dsp:sp modelId="{D38EDC30-5FEC-4893-91A0-25228496FC8B}">
      <dsp:nvSpPr>
        <dsp:cNvPr id="0" name=""/>
        <dsp:cNvSpPr/>
      </dsp:nvSpPr>
      <dsp:spPr>
        <a:xfrm>
          <a:off x="4157589" y="5322509"/>
          <a:ext cx="5451196" cy="38666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altLang="en-US" sz="1800" kern="1200" dirty="0"/>
            <a:t>3.3</a:t>
          </a:r>
          <a:r>
            <a:rPr lang="zh-CN" altLang="en-US" sz="1800" kern="1200" dirty="0"/>
            <a:t>上年延续项目以前年度资金安排及使用情况（</a:t>
          </a:r>
          <a:r>
            <a:rPr lang="en-US" altLang="zh-CN" sz="1800" kern="1200" dirty="0"/>
            <a:t>5</a:t>
          </a:r>
          <a:r>
            <a:rPr lang="zh-CN" altLang="en-US" sz="1800" kern="1200" dirty="0"/>
            <a:t>分）</a:t>
          </a:r>
        </a:p>
      </dsp:txBody>
      <dsp:txXfrm>
        <a:off x="4157589" y="5322509"/>
        <a:ext cx="5451196" cy="386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E56EF-9943-4969-A679-F8BD9D68DADE}">
      <dsp:nvSpPr>
        <dsp:cNvPr id="0" name=""/>
        <dsp:cNvSpPr/>
      </dsp:nvSpPr>
      <dsp:spPr>
        <a:xfrm rot="5400000">
          <a:off x="1040441" y="2508048"/>
          <a:ext cx="1463632" cy="128636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461A5C-0E0F-4710-A9E0-6A06FA6920AD}">
      <dsp:nvSpPr>
        <dsp:cNvPr id="0" name=""/>
        <dsp:cNvSpPr/>
      </dsp:nvSpPr>
      <dsp:spPr>
        <a:xfrm>
          <a:off x="402922" y="896593"/>
          <a:ext cx="2063529" cy="143671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部门总体目标</a:t>
          </a:r>
        </a:p>
      </dsp:txBody>
      <dsp:txXfrm>
        <a:off x="473069" y="966740"/>
        <a:ext cx="1923235" cy="1296425"/>
      </dsp:txXfrm>
    </dsp:sp>
    <dsp:sp modelId="{579BB020-0D6A-42B5-A218-50B412047093}">
      <dsp:nvSpPr>
        <dsp:cNvPr id="0" name=""/>
        <dsp:cNvSpPr/>
      </dsp:nvSpPr>
      <dsp:spPr>
        <a:xfrm>
          <a:off x="2511635" y="962464"/>
          <a:ext cx="6691262" cy="1198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部门职责：</a:t>
          </a:r>
          <a:r>
            <a:rPr lang="zh-CN" altLang="en-US" sz="1600" kern="1200" dirty="0">
              <a:solidFill>
                <a:srgbClr val="FF0000"/>
              </a:solidFill>
            </a:rPr>
            <a:t>部门职能职责概述，根据“三定”方案归纳</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a:t>总体绩效目标（</a:t>
          </a:r>
          <a:r>
            <a:rPr lang="en-US" altLang="zh-CN" sz="1600" kern="1200" dirty="0"/>
            <a:t>2019-2021</a:t>
          </a:r>
          <a:r>
            <a:rPr lang="zh-CN" altLang="en-US" sz="1600" kern="1200" dirty="0"/>
            <a:t>年期间）：</a:t>
          </a:r>
          <a:r>
            <a:rPr lang="zh-CN" altLang="en-US" sz="1600" kern="1200" dirty="0">
              <a:solidFill>
                <a:srgbClr val="FF0000"/>
              </a:solidFill>
            </a:rPr>
            <a:t>根据部门规划职责、中长期规划，市委、市政府要求归纳</a:t>
          </a:r>
          <a:endParaRPr lang="zh-CN" altLang="en-US" sz="1600" kern="1200" dirty="0"/>
        </a:p>
      </dsp:txBody>
      <dsp:txXfrm>
        <a:off x="2511635" y="962464"/>
        <a:ext cx="6691262" cy="1198332"/>
      </dsp:txXfrm>
    </dsp:sp>
    <dsp:sp modelId="{8DE70782-7E72-4651-8D82-2187D42B8C51}">
      <dsp:nvSpPr>
        <dsp:cNvPr id="0" name=""/>
        <dsp:cNvSpPr/>
      </dsp:nvSpPr>
      <dsp:spPr>
        <a:xfrm rot="5400000">
          <a:off x="3187100" y="4425465"/>
          <a:ext cx="1241553" cy="143283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F0894D-CB82-4CEB-8271-56444635F206}">
      <dsp:nvSpPr>
        <dsp:cNvPr id="0" name=""/>
        <dsp:cNvSpPr/>
      </dsp:nvSpPr>
      <dsp:spPr>
        <a:xfrm>
          <a:off x="2362039" y="2677945"/>
          <a:ext cx="2063529" cy="155232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部门年度任务目标</a:t>
          </a:r>
        </a:p>
      </dsp:txBody>
      <dsp:txXfrm>
        <a:off x="2437831" y="2753737"/>
        <a:ext cx="1911945" cy="1400745"/>
      </dsp:txXfrm>
    </dsp:sp>
    <dsp:sp modelId="{ED2F86B4-04CE-4006-989A-E2654219EABD}">
      <dsp:nvSpPr>
        <dsp:cNvPr id="0" name=""/>
        <dsp:cNvSpPr/>
      </dsp:nvSpPr>
      <dsp:spPr>
        <a:xfrm>
          <a:off x="4428103" y="2760400"/>
          <a:ext cx="6552092" cy="116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t>部门年度重点工作任务：</a:t>
          </a:r>
          <a:r>
            <a:rPr lang="zh-CN" altLang="en-US" sz="1500" kern="1200" dirty="0">
              <a:solidFill>
                <a:srgbClr val="FF0000"/>
              </a:solidFill>
              <a:latin typeface="+mn-lt"/>
              <a:ea typeface="+mn-ea"/>
              <a:sym typeface="Arial" panose="020B0604020202020204" pitchFamily="34" charset="0"/>
            </a:rPr>
            <a:t>为实现或达到目标所采取的具体工作措施，根据部门总体目标和年度重点工作要进行细化分解。</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a:t>年度绩效目标：</a:t>
          </a:r>
          <a:r>
            <a:rPr lang="zh-CN" altLang="en-US" sz="1500" kern="1200" dirty="0">
              <a:solidFill>
                <a:srgbClr val="FF0000"/>
              </a:solidFill>
            </a:rPr>
            <a:t>部门年度重点工作任务对应的目标或措施预计在预算年度内达到的产出和效果，每项工作任务都有明确的一项或几项目标。</a:t>
          </a:r>
          <a:endParaRPr lang="zh-CN" altLang="en-US" sz="1500" kern="1200" dirty="0"/>
        </a:p>
      </dsp:txBody>
      <dsp:txXfrm>
        <a:off x="4428103" y="2760400"/>
        <a:ext cx="6552092" cy="1167430"/>
      </dsp:txXfrm>
    </dsp:sp>
    <dsp:sp modelId="{B4EB45F5-484A-4727-B8FF-FC2FCD06A352}">
      <dsp:nvSpPr>
        <dsp:cNvPr id="0" name=""/>
        <dsp:cNvSpPr/>
      </dsp:nvSpPr>
      <dsp:spPr>
        <a:xfrm>
          <a:off x="4606357" y="4347501"/>
          <a:ext cx="2063529" cy="144440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部门工作任务目标</a:t>
          </a:r>
        </a:p>
      </dsp:txBody>
      <dsp:txXfrm>
        <a:off x="4676880" y="4418024"/>
        <a:ext cx="1922483" cy="1303357"/>
      </dsp:txXfrm>
    </dsp:sp>
    <dsp:sp modelId="{9D07EE2F-155D-47E6-8FF7-1D44DBDE2C8E}">
      <dsp:nvSpPr>
        <dsp:cNvPr id="0" name=""/>
        <dsp:cNvSpPr/>
      </dsp:nvSpPr>
      <dsp:spPr>
        <a:xfrm>
          <a:off x="6698373" y="4482998"/>
          <a:ext cx="4709526" cy="1167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t>部门工作任务：</a:t>
          </a:r>
          <a:r>
            <a:rPr lang="zh-CN" altLang="en-US" sz="1500" kern="1200" dirty="0">
              <a:solidFill>
                <a:srgbClr val="FF0000"/>
              </a:solidFill>
            </a:rPr>
            <a:t>部门根据职能职责和中长期规划在一定时期内（一般指三年）需要完成的工作任务或达到的目标，需分项填写。</a:t>
          </a:r>
          <a:endParaRPr lang="zh-CN" altLang="en-US" sz="1500" kern="1200" dirty="0"/>
        </a:p>
      </dsp:txBody>
      <dsp:txXfrm>
        <a:off x="6698373" y="4482998"/>
        <a:ext cx="4709526" cy="1167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AAD04-12F0-437A-A9C1-9573E6392DE2}">
      <dsp:nvSpPr>
        <dsp:cNvPr id="0" name=""/>
        <dsp:cNvSpPr/>
      </dsp:nvSpPr>
      <dsp:spPr>
        <a:xfrm>
          <a:off x="-5347504" y="-818909"/>
          <a:ext cx="6367526" cy="6367526"/>
        </a:xfrm>
        <a:prstGeom prst="blockArc">
          <a:avLst>
            <a:gd name="adj1" fmla="val 18900000"/>
            <a:gd name="adj2" fmla="val 2700000"/>
            <a:gd name="adj3" fmla="val 33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E23410-8B2C-4E2A-B905-FD46960C5F11}">
      <dsp:nvSpPr>
        <dsp:cNvPr id="0" name=""/>
        <dsp:cNvSpPr/>
      </dsp:nvSpPr>
      <dsp:spPr>
        <a:xfrm>
          <a:off x="446053" y="295512"/>
          <a:ext cx="8060745" cy="5914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42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具体，即指标名称要简洁明确，避免歧义</a:t>
          </a:r>
        </a:p>
      </dsp:txBody>
      <dsp:txXfrm>
        <a:off x="446053" y="295512"/>
        <a:ext cx="8060745" cy="591402"/>
      </dsp:txXfrm>
    </dsp:sp>
    <dsp:sp modelId="{5152FECD-40B3-44AD-82D0-878BBF774E85}">
      <dsp:nvSpPr>
        <dsp:cNvPr id="0" name=""/>
        <dsp:cNvSpPr/>
      </dsp:nvSpPr>
      <dsp:spPr>
        <a:xfrm>
          <a:off x="76426" y="221586"/>
          <a:ext cx="739253" cy="73925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9A5D7A-9836-46DA-B1E2-E8CAFC03DD7E}">
      <dsp:nvSpPr>
        <dsp:cNvPr id="0" name=""/>
        <dsp:cNvSpPr/>
      </dsp:nvSpPr>
      <dsp:spPr>
        <a:xfrm>
          <a:off x="869835" y="1182332"/>
          <a:ext cx="7636963" cy="5914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42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可衡量，即指标有可进行衡量与分析的评价基准</a:t>
          </a:r>
        </a:p>
      </dsp:txBody>
      <dsp:txXfrm>
        <a:off x="869835" y="1182332"/>
        <a:ext cx="7636963" cy="591402"/>
      </dsp:txXfrm>
    </dsp:sp>
    <dsp:sp modelId="{BD7AF6B1-FB38-4521-8C7F-C90FD97681C6}">
      <dsp:nvSpPr>
        <dsp:cNvPr id="0" name=""/>
        <dsp:cNvSpPr/>
      </dsp:nvSpPr>
      <dsp:spPr>
        <a:xfrm>
          <a:off x="500208" y="1108406"/>
          <a:ext cx="739253" cy="73925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43E908-9BA1-4810-A377-6CFCB479A211}">
      <dsp:nvSpPr>
        <dsp:cNvPr id="0" name=""/>
        <dsp:cNvSpPr/>
      </dsp:nvSpPr>
      <dsp:spPr>
        <a:xfrm>
          <a:off x="999902" y="2069152"/>
          <a:ext cx="7506897" cy="5914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42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可考核，即项目应设置相应的绩效指标考核办法</a:t>
          </a:r>
        </a:p>
      </dsp:txBody>
      <dsp:txXfrm>
        <a:off x="999902" y="2069152"/>
        <a:ext cx="7506897" cy="591402"/>
      </dsp:txXfrm>
    </dsp:sp>
    <dsp:sp modelId="{2C92DC16-712F-44F1-AC39-F3D693E29D9A}">
      <dsp:nvSpPr>
        <dsp:cNvPr id="0" name=""/>
        <dsp:cNvSpPr/>
      </dsp:nvSpPr>
      <dsp:spPr>
        <a:xfrm>
          <a:off x="630275" y="1995226"/>
          <a:ext cx="739253" cy="73925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BA27BB-F175-4E5E-A2A2-BEB958D2F24F}">
      <dsp:nvSpPr>
        <dsp:cNvPr id="0" name=""/>
        <dsp:cNvSpPr/>
      </dsp:nvSpPr>
      <dsp:spPr>
        <a:xfrm>
          <a:off x="869835" y="2955972"/>
          <a:ext cx="7636963" cy="5914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42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相关，即指标能够为项目决策与管理提供某方面有用信息</a:t>
          </a:r>
        </a:p>
      </dsp:txBody>
      <dsp:txXfrm>
        <a:off x="869835" y="2955972"/>
        <a:ext cx="7636963" cy="591402"/>
      </dsp:txXfrm>
    </dsp:sp>
    <dsp:sp modelId="{A4D2DCA5-B4AA-4CAE-8E4A-15D3F9B4005D}">
      <dsp:nvSpPr>
        <dsp:cNvPr id="0" name=""/>
        <dsp:cNvSpPr/>
      </dsp:nvSpPr>
      <dsp:spPr>
        <a:xfrm>
          <a:off x="500208" y="2882046"/>
          <a:ext cx="739253" cy="73925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BEE68-AC86-4590-96BA-FBB235087DD3}">
      <dsp:nvSpPr>
        <dsp:cNvPr id="0" name=""/>
        <dsp:cNvSpPr/>
      </dsp:nvSpPr>
      <dsp:spPr>
        <a:xfrm>
          <a:off x="446053" y="3842792"/>
          <a:ext cx="8060745" cy="59140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42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时限，即指标有明确的时间界限</a:t>
          </a:r>
        </a:p>
      </dsp:txBody>
      <dsp:txXfrm>
        <a:off x="446053" y="3842792"/>
        <a:ext cx="8060745" cy="591402"/>
      </dsp:txXfrm>
    </dsp:sp>
    <dsp:sp modelId="{E509AB2D-85D2-4A99-875C-35D287659262}">
      <dsp:nvSpPr>
        <dsp:cNvPr id="0" name=""/>
        <dsp:cNvSpPr/>
      </dsp:nvSpPr>
      <dsp:spPr>
        <a:xfrm>
          <a:off x="76426" y="3768867"/>
          <a:ext cx="739253" cy="739253"/>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28A34-100B-4662-A0EF-601D3CE74BC9}">
      <dsp:nvSpPr>
        <dsp:cNvPr id="0" name=""/>
        <dsp:cNvSpPr/>
      </dsp:nvSpPr>
      <dsp:spPr>
        <a:xfrm>
          <a:off x="0" y="212746"/>
          <a:ext cx="8572500" cy="9922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务工农民岗位技能培训人数</a:t>
          </a:r>
        </a:p>
        <a:p>
          <a:pPr marL="171450" lvl="1" indent="-171450" algn="l" defTabSz="711200">
            <a:lnSpc>
              <a:spcPct val="90000"/>
            </a:lnSpc>
            <a:spcBef>
              <a:spcPct val="0"/>
            </a:spcBef>
            <a:spcAft>
              <a:spcPct val="15000"/>
            </a:spcAft>
            <a:buChar char="•"/>
          </a:pPr>
          <a:r>
            <a:rPr lang="zh-CN" altLang="en-US" sz="1600" kern="1200" dirty="0"/>
            <a:t>公共租赁住房保障户数</a:t>
          </a:r>
        </a:p>
      </dsp:txBody>
      <dsp:txXfrm>
        <a:off x="0" y="212746"/>
        <a:ext cx="8572500" cy="992250"/>
      </dsp:txXfrm>
    </dsp:sp>
    <dsp:sp modelId="{53C5BC1B-8B31-4FFF-9A3A-FF8D904E25EA}">
      <dsp:nvSpPr>
        <dsp:cNvPr id="0" name=""/>
        <dsp:cNvSpPr/>
      </dsp:nvSpPr>
      <dsp:spPr>
        <a:xfrm>
          <a:off x="428625" y="7744"/>
          <a:ext cx="7152894"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数量指标，反映预期提供的公共产品和服务数量，如：</a:t>
          </a:r>
        </a:p>
      </dsp:txBody>
      <dsp:txXfrm>
        <a:off x="450241" y="29360"/>
        <a:ext cx="7109662" cy="399568"/>
      </dsp:txXfrm>
    </dsp:sp>
    <dsp:sp modelId="{6A6ED3A5-D9E1-46EB-849D-50077A01829C}">
      <dsp:nvSpPr>
        <dsp:cNvPr id="0" name=""/>
        <dsp:cNvSpPr/>
      </dsp:nvSpPr>
      <dsp:spPr>
        <a:xfrm>
          <a:off x="0" y="1523794"/>
          <a:ext cx="8572500" cy="9922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培训合格率</a:t>
          </a:r>
        </a:p>
        <a:p>
          <a:pPr marL="171450" lvl="1" indent="-171450" algn="l" defTabSz="711200">
            <a:lnSpc>
              <a:spcPct val="90000"/>
            </a:lnSpc>
            <a:spcBef>
              <a:spcPct val="0"/>
            </a:spcBef>
            <a:spcAft>
              <a:spcPct val="15000"/>
            </a:spcAft>
            <a:buChar char="•"/>
          </a:pPr>
          <a:r>
            <a:rPr lang="zh-CN" altLang="en-US" sz="1600" kern="1200" dirty="0"/>
            <a:t>公共租赁住房建设验收通过率</a:t>
          </a:r>
        </a:p>
      </dsp:txBody>
      <dsp:txXfrm>
        <a:off x="0" y="1523794"/>
        <a:ext cx="8572500" cy="992250"/>
      </dsp:txXfrm>
    </dsp:sp>
    <dsp:sp modelId="{B6D4EE2A-0DA3-4561-B083-AEC48604015D}">
      <dsp:nvSpPr>
        <dsp:cNvPr id="0" name=""/>
        <dsp:cNvSpPr/>
      </dsp:nvSpPr>
      <dsp:spPr>
        <a:xfrm>
          <a:off x="428625" y="1302394"/>
          <a:ext cx="7152894"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质量指标，反映预期提供的公共产品和服务达到的标准、水平和效果，如：</a:t>
          </a:r>
        </a:p>
      </dsp:txBody>
      <dsp:txXfrm>
        <a:off x="450241" y="1324010"/>
        <a:ext cx="7109662" cy="399568"/>
      </dsp:txXfrm>
    </dsp:sp>
    <dsp:sp modelId="{A4D8BB12-AF72-4D9B-B754-C5E513DBA11B}">
      <dsp:nvSpPr>
        <dsp:cNvPr id="0" name=""/>
        <dsp:cNvSpPr/>
      </dsp:nvSpPr>
      <dsp:spPr>
        <a:xfrm>
          <a:off x="0" y="2818444"/>
          <a:ext cx="8572500" cy="9922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培训完成时间</a:t>
          </a:r>
        </a:p>
        <a:p>
          <a:pPr marL="171450" lvl="1" indent="-171450" algn="l" defTabSz="711200">
            <a:lnSpc>
              <a:spcPct val="90000"/>
            </a:lnSpc>
            <a:spcBef>
              <a:spcPct val="0"/>
            </a:spcBef>
            <a:spcAft>
              <a:spcPct val="15000"/>
            </a:spcAft>
            <a:buChar char="•"/>
          </a:pPr>
          <a:r>
            <a:rPr lang="zh-CN" altLang="en-US" sz="1600" kern="1200" dirty="0"/>
            <a:t>补贴发放时间</a:t>
          </a:r>
        </a:p>
      </dsp:txBody>
      <dsp:txXfrm>
        <a:off x="0" y="2818444"/>
        <a:ext cx="8572500" cy="992250"/>
      </dsp:txXfrm>
    </dsp:sp>
    <dsp:sp modelId="{E3B639C0-707E-4573-A4CC-002664937F76}">
      <dsp:nvSpPr>
        <dsp:cNvPr id="0" name=""/>
        <dsp:cNvSpPr/>
      </dsp:nvSpPr>
      <dsp:spPr>
        <a:xfrm>
          <a:off x="428625" y="2597044"/>
          <a:ext cx="7111548"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sz="1600" kern="1200" dirty="0"/>
            <a:t>时效指标，反映预期提供公共产品和服务的及时程度和效率情况，如</a:t>
          </a:r>
          <a:endParaRPr lang="en-US" altLang="zh-CN" sz="1600" kern="1200" dirty="0"/>
        </a:p>
      </dsp:txBody>
      <dsp:txXfrm>
        <a:off x="450241" y="2618660"/>
        <a:ext cx="7068316" cy="399568"/>
      </dsp:txXfrm>
    </dsp:sp>
    <dsp:sp modelId="{36E7490D-F37F-4FA1-B1E0-D999B68C7B49}">
      <dsp:nvSpPr>
        <dsp:cNvPr id="0" name=""/>
        <dsp:cNvSpPr/>
      </dsp:nvSpPr>
      <dsp:spPr>
        <a:xfrm>
          <a:off x="0" y="4113094"/>
          <a:ext cx="8572500" cy="9922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人均培训成本</a:t>
          </a:r>
        </a:p>
        <a:p>
          <a:pPr marL="171450" lvl="1" indent="-171450" algn="l" defTabSz="711200">
            <a:lnSpc>
              <a:spcPct val="90000"/>
            </a:lnSpc>
            <a:spcBef>
              <a:spcPct val="0"/>
            </a:spcBef>
            <a:spcAft>
              <a:spcPct val="15000"/>
            </a:spcAft>
            <a:buChar char="•"/>
          </a:pPr>
          <a:r>
            <a:rPr lang="zh-CN" altLang="en-US" sz="1600" kern="1200" dirty="0"/>
            <a:t>和社会平均成本的比较</a:t>
          </a:r>
        </a:p>
      </dsp:txBody>
      <dsp:txXfrm>
        <a:off x="0" y="4113094"/>
        <a:ext cx="8572500" cy="992250"/>
      </dsp:txXfrm>
    </dsp:sp>
    <dsp:sp modelId="{2C907CE7-9F6B-45F1-A496-202642D4DBC2}">
      <dsp:nvSpPr>
        <dsp:cNvPr id="0" name=""/>
        <dsp:cNvSpPr/>
      </dsp:nvSpPr>
      <dsp:spPr>
        <a:xfrm>
          <a:off x="428625" y="3891694"/>
          <a:ext cx="7111548"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成本指标，反映预期提供公共产品和服务所需成本的控制情况，如</a:t>
          </a:r>
        </a:p>
      </dsp:txBody>
      <dsp:txXfrm>
        <a:off x="450241" y="3913310"/>
        <a:ext cx="7068316"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28A34-100B-4662-A0EF-601D3CE74BC9}">
      <dsp:nvSpPr>
        <dsp:cNvPr id="0" name=""/>
        <dsp:cNvSpPr/>
      </dsp:nvSpPr>
      <dsp:spPr>
        <a:xfrm>
          <a:off x="0" y="212746"/>
          <a:ext cx="8572500" cy="992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促进农民增收率或增收额</a:t>
          </a:r>
        </a:p>
        <a:p>
          <a:pPr marL="171450" lvl="1" indent="-171450" algn="l" defTabSz="711200">
            <a:lnSpc>
              <a:spcPct val="90000"/>
            </a:lnSpc>
            <a:spcBef>
              <a:spcPct val="0"/>
            </a:spcBef>
            <a:spcAft>
              <a:spcPct val="15000"/>
            </a:spcAft>
            <a:buChar char="•"/>
          </a:pPr>
          <a:r>
            <a:rPr lang="zh-CN" altLang="en-US" sz="1600" kern="1200" dirty="0"/>
            <a:t>采用先进技术带来的实际收入增长率</a:t>
          </a:r>
        </a:p>
      </dsp:txBody>
      <dsp:txXfrm>
        <a:off x="0" y="212746"/>
        <a:ext cx="8572500" cy="992250"/>
      </dsp:txXfrm>
    </dsp:sp>
    <dsp:sp modelId="{53C5BC1B-8B31-4FFF-9A3A-FF8D904E25EA}">
      <dsp:nvSpPr>
        <dsp:cNvPr id="0" name=""/>
        <dsp:cNvSpPr/>
      </dsp:nvSpPr>
      <dsp:spPr>
        <a:xfrm>
          <a:off x="428625" y="7744"/>
          <a:ext cx="7152894"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经济效益指标，反映相关产出对经济发展带来的影响和效果，如：</a:t>
          </a:r>
        </a:p>
      </dsp:txBody>
      <dsp:txXfrm>
        <a:off x="450241" y="29360"/>
        <a:ext cx="7109662" cy="399568"/>
      </dsp:txXfrm>
    </dsp:sp>
    <dsp:sp modelId="{6A6ED3A5-D9E1-46EB-849D-50077A01829C}">
      <dsp:nvSpPr>
        <dsp:cNvPr id="0" name=""/>
        <dsp:cNvSpPr/>
      </dsp:nvSpPr>
      <dsp:spPr>
        <a:xfrm>
          <a:off x="0" y="1523794"/>
          <a:ext cx="8572500" cy="9922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带动就业增长率</a:t>
          </a:r>
        </a:p>
        <a:p>
          <a:pPr marL="171450" lvl="1" indent="-171450" algn="l" defTabSz="711200">
            <a:lnSpc>
              <a:spcPct val="90000"/>
            </a:lnSpc>
            <a:spcBef>
              <a:spcPct val="0"/>
            </a:spcBef>
            <a:spcAft>
              <a:spcPct val="15000"/>
            </a:spcAft>
            <a:buChar char="•"/>
          </a:pPr>
          <a:r>
            <a:rPr lang="zh-CN" altLang="en-US" sz="1600" kern="1200" dirty="0"/>
            <a:t>低收入家庭居住条件改善情况</a:t>
          </a:r>
        </a:p>
      </dsp:txBody>
      <dsp:txXfrm>
        <a:off x="0" y="1523794"/>
        <a:ext cx="8572500" cy="992250"/>
      </dsp:txXfrm>
    </dsp:sp>
    <dsp:sp modelId="{B6D4EE2A-0DA3-4561-B083-AEC48604015D}">
      <dsp:nvSpPr>
        <dsp:cNvPr id="0" name=""/>
        <dsp:cNvSpPr/>
      </dsp:nvSpPr>
      <dsp:spPr>
        <a:xfrm>
          <a:off x="428625" y="1302394"/>
          <a:ext cx="7152894" cy="442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社会效益指标，反映相关产出对社会发展带来的影响和效果，如：</a:t>
          </a:r>
        </a:p>
      </dsp:txBody>
      <dsp:txXfrm>
        <a:off x="450241" y="1324010"/>
        <a:ext cx="7109662" cy="399568"/>
      </dsp:txXfrm>
    </dsp:sp>
    <dsp:sp modelId="{A4D8BB12-AF72-4D9B-B754-C5E513DBA11B}">
      <dsp:nvSpPr>
        <dsp:cNvPr id="0" name=""/>
        <dsp:cNvSpPr/>
      </dsp:nvSpPr>
      <dsp:spPr>
        <a:xfrm>
          <a:off x="0" y="2818444"/>
          <a:ext cx="8572500" cy="9922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空气质量优良率</a:t>
          </a:r>
        </a:p>
        <a:p>
          <a:pPr marL="171450" lvl="1" indent="-171450" algn="l" defTabSz="711200">
            <a:lnSpc>
              <a:spcPct val="90000"/>
            </a:lnSpc>
            <a:spcBef>
              <a:spcPct val="0"/>
            </a:spcBef>
            <a:spcAft>
              <a:spcPct val="15000"/>
            </a:spcAft>
            <a:buChar char="•"/>
          </a:pPr>
          <a:r>
            <a:rPr lang="zh-CN" sz="1600" kern="1200" dirty="0"/>
            <a:t>万元</a:t>
          </a:r>
          <a:r>
            <a:rPr lang="en-US" sz="1600" kern="1200" dirty="0"/>
            <a:t>GDP</a:t>
          </a:r>
          <a:r>
            <a:rPr lang="zh-CN" sz="1600" kern="1200" dirty="0"/>
            <a:t>能耗下降率</a:t>
          </a:r>
          <a:endParaRPr lang="zh-CN" altLang="en-US" sz="1600" kern="1200" dirty="0"/>
        </a:p>
      </dsp:txBody>
      <dsp:txXfrm>
        <a:off x="0" y="2818444"/>
        <a:ext cx="8572500" cy="992250"/>
      </dsp:txXfrm>
    </dsp:sp>
    <dsp:sp modelId="{E3B639C0-707E-4573-A4CC-002664937F76}">
      <dsp:nvSpPr>
        <dsp:cNvPr id="0" name=""/>
        <dsp:cNvSpPr/>
      </dsp:nvSpPr>
      <dsp:spPr>
        <a:xfrm>
          <a:off x="428625" y="2597044"/>
          <a:ext cx="7111548" cy="4428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sz="1600" kern="1200" dirty="0"/>
            <a:t>生态效益指标，反映相关产出对生态环境带来的影响和效果，如</a:t>
          </a:r>
          <a:r>
            <a:rPr lang="zh-CN" altLang="en-US" sz="1600" kern="1200" dirty="0"/>
            <a:t>：</a:t>
          </a:r>
          <a:endParaRPr lang="en-US" altLang="zh-CN" sz="1600" kern="1200" dirty="0"/>
        </a:p>
      </dsp:txBody>
      <dsp:txXfrm>
        <a:off x="450241" y="2618660"/>
        <a:ext cx="7068316" cy="399568"/>
      </dsp:txXfrm>
    </dsp:sp>
    <dsp:sp modelId="{36E7490D-F37F-4FA1-B1E0-D999B68C7B49}">
      <dsp:nvSpPr>
        <dsp:cNvPr id="0" name=""/>
        <dsp:cNvSpPr/>
      </dsp:nvSpPr>
      <dsp:spPr>
        <a:xfrm>
          <a:off x="0" y="4113094"/>
          <a:ext cx="8572500" cy="99225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项目持续发挥作用的期限</a:t>
          </a:r>
        </a:p>
        <a:p>
          <a:pPr marL="171450" lvl="1" indent="-171450" algn="l" defTabSz="711200">
            <a:lnSpc>
              <a:spcPct val="90000"/>
            </a:lnSpc>
            <a:spcBef>
              <a:spcPct val="0"/>
            </a:spcBef>
            <a:spcAft>
              <a:spcPct val="15000"/>
            </a:spcAft>
            <a:buChar char="•"/>
          </a:pPr>
          <a:r>
            <a:rPr lang="zh-CN" altLang="en-US" sz="1600" kern="1200" dirty="0"/>
            <a:t>对本行业未来可持续发展的影响</a:t>
          </a:r>
        </a:p>
      </dsp:txBody>
      <dsp:txXfrm>
        <a:off x="0" y="4113094"/>
        <a:ext cx="8572500" cy="992250"/>
      </dsp:txXfrm>
    </dsp:sp>
    <dsp:sp modelId="{2C907CE7-9F6B-45F1-A496-202642D4DBC2}">
      <dsp:nvSpPr>
        <dsp:cNvPr id="0" name=""/>
        <dsp:cNvSpPr/>
      </dsp:nvSpPr>
      <dsp:spPr>
        <a:xfrm>
          <a:off x="428625" y="3891694"/>
          <a:ext cx="7111548"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可持续影响指标，反映相关产出带来影响的可持续期限，如：</a:t>
          </a:r>
        </a:p>
      </dsp:txBody>
      <dsp:txXfrm>
        <a:off x="450241" y="3913310"/>
        <a:ext cx="7068316"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28A34-100B-4662-A0EF-601D3CE74BC9}">
      <dsp:nvSpPr>
        <dsp:cNvPr id="0" name=""/>
        <dsp:cNvSpPr/>
      </dsp:nvSpPr>
      <dsp:spPr>
        <a:xfrm>
          <a:off x="0" y="1230827"/>
          <a:ext cx="8712968" cy="28665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223" tIns="1353820" rIns="676223"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参加培训人员的满意度</a:t>
          </a:r>
        </a:p>
        <a:p>
          <a:pPr marL="228600" lvl="1" indent="-228600" algn="l" defTabSz="889000">
            <a:lnSpc>
              <a:spcPct val="90000"/>
            </a:lnSpc>
            <a:spcBef>
              <a:spcPct val="0"/>
            </a:spcBef>
            <a:spcAft>
              <a:spcPct val="15000"/>
            </a:spcAft>
            <a:buChar char="•"/>
          </a:pPr>
          <a:r>
            <a:rPr lang="zh-CN" altLang="en-US" sz="2000" kern="1200" dirty="0"/>
            <a:t>基层群众对</a:t>
          </a:r>
          <a:r>
            <a:rPr lang="en-US" altLang="zh-CN" sz="2000" kern="1200" dirty="0"/>
            <a:t>××</a:t>
          </a:r>
          <a:r>
            <a:rPr lang="zh-CN" altLang="en-US" sz="2000" kern="1200" dirty="0"/>
            <a:t>工作的满意度</a:t>
          </a:r>
        </a:p>
        <a:p>
          <a:pPr marL="228600" lvl="1" indent="-228600" algn="l" defTabSz="889000">
            <a:lnSpc>
              <a:spcPct val="90000"/>
            </a:lnSpc>
            <a:spcBef>
              <a:spcPct val="0"/>
            </a:spcBef>
            <a:spcAft>
              <a:spcPct val="15000"/>
            </a:spcAft>
            <a:buChar char="•"/>
          </a:pPr>
          <a:r>
            <a:rPr lang="zh-CN" sz="2000" kern="1200" dirty="0"/>
            <a:t>社会公众投诉率</a:t>
          </a:r>
          <a:r>
            <a:rPr lang="en-US" sz="2000" kern="1200" dirty="0"/>
            <a:t>/</a:t>
          </a:r>
          <a:r>
            <a:rPr lang="zh-CN" sz="2000" kern="1200" dirty="0"/>
            <a:t>投诉次数</a:t>
          </a:r>
          <a:endParaRPr lang="zh-CN" altLang="en-US" sz="2000" kern="1200" dirty="0"/>
        </a:p>
        <a:p>
          <a:pPr marL="171450" lvl="1" indent="-171450" algn="l" defTabSz="711200">
            <a:lnSpc>
              <a:spcPct val="90000"/>
            </a:lnSpc>
            <a:spcBef>
              <a:spcPct val="0"/>
            </a:spcBef>
            <a:spcAft>
              <a:spcPct val="15000"/>
            </a:spcAft>
            <a:buChar char="•"/>
          </a:pPr>
          <a:endParaRPr lang="zh-CN" altLang="en-US" sz="1600" kern="1200" dirty="0"/>
        </a:p>
      </dsp:txBody>
      <dsp:txXfrm>
        <a:off x="0" y="1230827"/>
        <a:ext cx="8712968" cy="2866500"/>
      </dsp:txXfrm>
    </dsp:sp>
    <dsp:sp modelId="{53C5BC1B-8B31-4FFF-9A3A-FF8D904E25EA}">
      <dsp:nvSpPr>
        <dsp:cNvPr id="0" name=""/>
        <dsp:cNvSpPr/>
      </dsp:nvSpPr>
      <dsp:spPr>
        <a:xfrm>
          <a:off x="435648" y="465658"/>
          <a:ext cx="7270100" cy="19188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marL="0" lvl="0" indent="0" algn="l" defTabSz="1244600">
            <a:lnSpc>
              <a:spcPct val="90000"/>
            </a:lnSpc>
            <a:spcBef>
              <a:spcPct val="0"/>
            </a:spcBef>
            <a:spcAft>
              <a:spcPct val="35000"/>
            </a:spcAft>
            <a:buNone/>
          </a:pPr>
          <a:r>
            <a:rPr lang="zh-CN" altLang="en-US" sz="2800" kern="1200" dirty="0">
              <a:solidFill>
                <a:srgbClr val="FF0000"/>
              </a:solidFill>
            </a:rPr>
            <a:t>满意度指标</a:t>
          </a:r>
          <a:r>
            <a:rPr lang="zh-CN" altLang="en-US" sz="2800" kern="1200" dirty="0"/>
            <a:t>：</a:t>
          </a:r>
          <a:r>
            <a:rPr lang="zh-CN" altLang="en-US" sz="1800" kern="1200" dirty="0"/>
            <a:t>属于预期效果的内容，反映服务对象或受益人对相关产出及其影响的认可程度，可根据实际细化为具体指标，如：</a:t>
          </a:r>
        </a:p>
      </dsp:txBody>
      <dsp:txXfrm>
        <a:off x="529316" y="559326"/>
        <a:ext cx="7082764" cy="17314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0FDE1-EB0F-41CB-B0F0-219D719B9EC4}">
      <dsp:nvSpPr>
        <dsp:cNvPr id="0" name=""/>
        <dsp:cNvSpPr/>
      </dsp:nvSpPr>
      <dsp:spPr>
        <a:xfrm>
          <a:off x="0" y="0"/>
          <a:ext cx="105131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09634-0C1D-4895-BEF1-280BA3961C29}">
      <dsp:nvSpPr>
        <dsp:cNvPr id="0" name=""/>
        <dsp:cNvSpPr/>
      </dsp:nvSpPr>
      <dsp:spPr>
        <a:xfrm>
          <a:off x="0" y="0"/>
          <a:ext cx="2102633" cy="5403041"/>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latin typeface="华文新魏" panose="02010800040101010101" pitchFamily="2" charset="-122"/>
              <a:ea typeface="华文新魏" panose="02010800040101010101" pitchFamily="2" charset="-122"/>
            </a:rPr>
            <a:t>财务管理</a:t>
          </a:r>
        </a:p>
      </dsp:txBody>
      <dsp:txXfrm>
        <a:off x="0" y="0"/>
        <a:ext cx="2102633" cy="5403041"/>
      </dsp:txXfrm>
    </dsp:sp>
    <dsp:sp modelId="{E7D40AB2-4AD4-45FB-A5E3-9B81B4897B58}">
      <dsp:nvSpPr>
        <dsp:cNvPr id="0" name=""/>
        <dsp:cNvSpPr/>
      </dsp:nvSpPr>
      <dsp:spPr>
        <a:xfrm>
          <a:off x="2260331" y="84422"/>
          <a:ext cx="8252836" cy="1688450"/>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algn="l" defTabSz="1066800">
            <a:lnSpc>
              <a:spcPct val="90000"/>
            </a:lnSpc>
            <a:spcBef>
              <a:spcPct val="0"/>
            </a:spcBef>
            <a:spcAft>
              <a:spcPct val="35000"/>
            </a:spcAft>
            <a:buNone/>
          </a:pPr>
          <a:r>
            <a:rPr lang="zh-CN" altLang="en-US" sz="2400" kern="1200" dirty="0"/>
            <a:t>项目单位财务管理制度</a:t>
          </a:r>
          <a:endParaRPr lang="en-US" altLang="zh-CN" sz="2400" kern="1200" dirty="0"/>
        </a:p>
        <a:p>
          <a:pPr marL="0" lvl="0" indent="457200" algn="l" defTabSz="1066800">
            <a:lnSpc>
              <a:spcPct val="90000"/>
            </a:lnSpc>
            <a:spcBef>
              <a:spcPct val="0"/>
            </a:spcBef>
            <a:spcAft>
              <a:spcPct val="35000"/>
            </a:spcAft>
            <a:buNone/>
          </a:pPr>
          <a:r>
            <a:rPr lang="zh-CN" altLang="en-US" sz="1900" kern="1200" dirty="0">
              <a:latin typeface="楷体_GB2312" panose="02010609030101010101" pitchFamily="49" charset="-122"/>
              <a:ea typeface="楷体_GB2312" panose="02010609030101010101" pitchFamily="49" charset="-122"/>
            </a:rPr>
            <a:t>编审要点：</a:t>
          </a:r>
          <a:r>
            <a:rPr lang="zh-CN" altLang="en-US" sz="1900" kern="1200" dirty="0">
              <a:solidFill>
                <a:prstClr val="black">
                  <a:hueOff val="0"/>
                  <a:satOff val="0"/>
                  <a:lumOff val="0"/>
                  <a:alphaOff val="0"/>
                </a:prstClr>
              </a:solidFill>
              <a:latin typeface="楷体_GB2312" panose="02010609030101010101" pitchFamily="49" charset="-122"/>
              <a:ea typeface="楷体_GB2312" panose="02010609030101010101" pitchFamily="49" charset="-122"/>
              <a:cs typeface="+mn-cs"/>
            </a:rPr>
            <a:t>是否有项目财务管理制度，包含适用的通用财务管理制度、针对项目制定的专项财务管理制度。</a:t>
          </a:r>
          <a:r>
            <a:rPr lang="zh-CN" altLang="en-US" sz="1900" kern="1200" dirty="0">
              <a:latin typeface="楷体_GB2312" panose="02010609030101010101" pitchFamily="49" charset="-122"/>
              <a:ea typeface="楷体_GB2312" panose="02010609030101010101" pitchFamily="49" charset="-122"/>
            </a:rPr>
            <a:t>说明适用于单位及项目的财务管理制度，并上传对应制度文件。</a:t>
          </a:r>
          <a:r>
            <a:rPr lang="zh-CN" altLang="en-US" sz="1900" kern="1200" dirty="0">
              <a:solidFill>
                <a:prstClr val="black">
                  <a:hueOff val="0"/>
                  <a:satOff val="0"/>
                  <a:lumOff val="0"/>
                  <a:alphaOff val="0"/>
                </a:prstClr>
              </a:solidFill>
              <a:latin typeface="楷体_GB2312" panose="02010609030101010101" pitchFamily="49" charset="-122"/>
              <a:ea typeface="楷体_GB2312" panose="02010609030101010101" pitchFamily="49" charset="-122"/>
              <a:cs typeface="+mn-cs"/>
            </a:rPr>
            <a:t>（应注意财务管理制度和项目资金管理办法的区别）</a:t>
          </a:r>
        </a:p>
      </dsp:txBody>
      <dsp:txXfrm>
        <a:off x="2260331" y="84422"/>
        <a:ext cx="8252836" cy="1688450"/>
      </dsp:txXfrm>
    </dsp:sp>
    <dsp:sp modelId="{CF47B188-6005-40FB-AF85-93470A04A5BF}">
      <dsp:nvSpPr>
        <dsp:cNvPr id="0" name=""/>
        <dsp:cNvSpPr/>
      </dsp:nvSpPr>
      <dsp:spPr>
        <a:xfrm>
          <a:off x="2102633" y="1772872"/>
          <a:ext cx="84105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93AAC-05A6-4F29-ADD7-2F96F38D8E66}">
      <dsp:nvSpPr>
        <dsp:cNvPr id="0" name=""/>
        <dsp:cNvSpPr/>
      </dsp:nvSpPr>
      <dsp:spPr>
        <a:xfrm>
          <a:off x="2260331" y="1857295"/>
          <a:ext cx="8252836" cy="1688450"/>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algn="l" defTabSz="1066800">
            <a:lnSpc>
              <a:spcPct val="90000"/>
            </a:lnSpc>
            <a:spcBef>
              <a:spcPct val="0"/>
            </a:spcBef>
            <a:spcAft>
              <a:spcPct val="35000"/>
            </a:spcAft>
            <a:buNone/>
          </a:pPr>
          <a:r>
            <a:rPr lang="zh-CN" altLang="en-US" sz="2400" kern="1200" dirty="0"/>
            <a:t>执行财务管理制度情况</a:t>
          </a:r>
          <a:endParaRPr lang="en-US" altLang="zh-CN" sz="2400" kern="1200" dirty="0"/>
        </a:p>
        <a:p>
          <a:pPr marL="0" lvl="0" indent="457200" algn="l" defTabSz="1066800">
            <a:lnSpc>
              <a:spcPct val="90000"/>
            </a:lnSpc>
            <a:spcBef>
              <a:spcPct val="0"/>
            </a:spcBef>
            <a:spcAft>
              <a:spcPct val="35000"/>
            </a:spcAft>
            <a:buNone/>
          </a:pPr>
          <a:r>
            <a:rPr lang="zh-CN" altLang="en-US" sz="2000" kern="1200" dirty="0">
              <a:latin typeface="楷体_GB2312" panose="02010609030101010101" pitchFamily="49" charset="-122"/>
              <a:ea typeface="楷体_GB2312" panose="02010609030101010101" pitchFamily="49" charset="-122"/>
            </a:rPr>
            <a:t>编审要点：说明单位及项目执行财务管理制度的具体情况。</a:t>
          </a:r>
        </a:p>
      </dsp:txBody>
      <dsp:txXfrm>
        <a:off x="2260331" y="1857295"/>
        <a:ext cx="8252836" cy="1688450"/>
      </dsp:txXfrm>
    </dsp:sp>
    <dsp:sp modelId="{EE387A06-F4A7-472D-BA4D-9ABDCDE4CFF3}">
      <dsp:nvSpPr>
        <dsp:cNvPr id="0" name=""/>
        <dsp:cNvSpPr/>
      </dsp:nvSpPr>
      <dsp:spPr>
        <a:xfrm>
          <a:off x="2102633" y="3545745"/>
          <a:ext cx="84105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74030E-043C-486C-8C6A-AC20EB303A02}">
      <dsp:nvSpPr>
        <dsp:cNvPr id="0" name=""/>
        <dsp:cNvSpPr/>
      </dsp:nvSpPr>
      <dsp:spPr>
        <a:xfrm>
          <a:off x="2260331" y="3630168"/>
          <a:ext cx="8252836" cy="1688450"/>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algn="l" defTabSz="1066800">
            <a:lnSpc>
              <a:spcPct val="90000"/>
            </a:lnSpc>
            <a:spcBef>
              <a:spcPct val="0"/>
            </a:spcBef>
            <a:spcAft>
              <a:spcPct val="35000"/>
            </a:spcAft>
            <a:buNone/>
          </a:pPr>
          <a:r>
            <a:rPr lang="zh-CN" altLang="en-US" sz="2400" kern="1200" dirty="0"/>
            <a:t>实施项目配套资金落实情况</a:t>
          </a:r>
          <a:endParaRPr lang="en-US" altLang="zh-CN" sz="2400" kern="1200" dirty="0"/>
        </a:p>
        <a:p>
          <a:pPr marL="0" lvl="0" indent="457200" algn="l" defTabSz="1066800">
            <a:lnSpc>
              <a:spcPct val="90000"/>
            </a:lnSpc>
            <a:spcBef>
              <a:spcPct val="0"/>
            </a:spcBef>
            <a:spcAft>
              <a:spcPct val="35000"/>
            </a:spcAft>
            <a:buNone/>
          </a:pPr>
          <a:r>
            <a:rPr lang="zh-CN" altLang="en-US" sz="2000" kern="1200" dirty="0">
              <a:latin typeface="楷体_GB2312" panose="02010609030101010101" pitchFamily="49" charset="-122"/>
              <a:ea typeface="楷体_GB2312" panose="02010609030101010101" pitchFamily="49" charset="-122"/>
            </a:rPr>
            <a:t>编审要点：项目有配套资金的，需说明配套资金落实情况，并上传对应支撑材料。</a:t>
          </a:r>
        </a:p>
      </dsp:txBody>
      <dsp:txXfrm>
        <a:off x="2260331" y="3630168"/>
        <a:ext cx="8252836" cy="1688450"/>
      </dsp:txXfrm>
    </dsp:sp>
    <dsp:sp modelId="{6F224A56-7108-4399-8B54-EF89EB9F0615}">
      <dsp:nvSpPr>
        <dsp:cNvPr id="0" name=""/>
        <dsp:cNvSpPr/>
      </dsp:nvSpPr>
      <dsp:spPr>
        <a:xfrm>
          <a:off x="2102633" y="5318618"/>
          <a:ext cx="841053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70DC6-C409-410B-9370-4B29CE92250A}">
      <dsp:nvSpPr>
        <dsp:cNvPr id="0" name=""/>
        <dsp:cNvSpPr/>
      </dsp:nvSpPr>
      <dsp:spPr>
        <a:xfrm>
          <a:off x="3055696" y="28400"/>
          <a:ext cx="938134" cy="93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量化</a:t>
          </a:r>
        </a:p>
      </dsp:txBody>
      <dsp:txXfrm>
        <a:off x="3055696" y="28400"/>
        <a:ext cx="938134" cy="938134"/>
      </dsp:txXfrm>
    </dsp:sp>
    <dsp:sp modelId="{EDA8C5F1-9B3B-4008-92E3-5B55E3F4B9DD}">
      <dsp:nvSpPr>
        <dsp:cNvPr id="0" name=""/>
        <dsp:cNvSpPr/>
      </dsp:nvSpPr>
      <dsp:spPr>
        <a:xfrm>
          <a:off x="847208" y="1061"/>
          <a:ext cx="3519422" cy="3519422"/>
        </a:xfrm>
        <a:prstGeom prst="circularArrow">
          <a:avLst>
            <a:gd name="adj1" fmla="val 5198"/>
            <a:gd name="adj2" fmla="val 335749"/>
            <a:gd name="adj3" fmla="val 21293911"/>
            <a:gd name="adj4" fmla="val 19765653"/>
            <a:gd name="adj5" fmla="val 60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7BD9E-CA01-4DB6-BCDF-2A4BC3D70510}">
      <dsp:nvSpPr>
        <dsp:cNvPr id="0" name=""/>
        <dsp:cNvSpPr/>
      </dsp:nvSpPr>
      <dsp:spPr>
        <a:xfrm>
          <a:off x="3622955" y="1774244"/>
          <a:ext cx="938134" cy="93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可衡量</a:t>
          </a:r>
        </a:p>
      </dsp:txBody>
      <dsp:txXfrm>
        <a:off x="3622955" y="1774244"/>
        <a:ext cx="938134" cy="938134"/>
      </dsp:txXfrm>
    </dsp:sp>
    <dsp:sp modelId="{02980410-B548-4E75-918D-9C16C6604B3C}">
      <dsp:nvSpPr>
        <dsp:cNvPr id="0" name=""/>
        <dsp:cNvSpPr/>
      </dsp:nvSpPr>
      <dsp:spPr>
        <a:xfrm>
          <a:off x="847208" y="1061"/>
          <a:ext cx="3519422" cy="3519422"/>
        </a:xfrm>
        <a:prstGeom prst="circularArrow">
          <a:avLst>
            <a:gd name="adj1" fmla="val 5198"/>
            <a:gd name="adj2" fmla="val 335749"/>
            <a:gd name="adj3" fmla="val 4015391"/>
            <a:gd name="adj4" fmla="val 2252796"/>
            <a:gd name="adj5" fmla="val 60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18F6A-F2B4-4EF6-BE6E-791F0F45F295}">
      <dsp:nvSpPr>
        <dsp:cNvPr id="0" name=""/>
        <dsp:cNvSpPr/>
      </dsp:nvSpPr>
      <dsp:spPr>
        <a:xfrm>
          <a:off x="2137852" y="2853235"/>
          <a:ext cx="938134" cy="93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可考核</a:t>
          </a:r>
        </a:p>
      </dsp:txBody>
      <dsp:txXfrm>
        <a:off x="2137852" y="2853235"/>
        <a:ext cx="938134" cy="938134"/>
      </dsp:txXfrm>
    </dsp:sp>
    <dsp:sp modelId="{F7F925FF-40E3-476F-97DA-51F4BD8703DA}">
      <dsp:nvSpPr>
        <dsp:cNvPr id="0" name=""/>
        <dsp:cNvSpPr/>
      </dsp:nvSpPr>
      <dsp:spPr>
        <a:xfrm>
          <a:off x="847208" y="1061"/>
          <a:ext cx="3519422" cy="3519422"/>
        </a:xfrm>
        <a:prstGeom prst="circularArrow">
          <a:avLst>
            <a:gd name="adj1" fmla="val 5198"/>
            <a:gd name="adj2" fmla="val 335749"/>
            <a:gd name="adj3" fmla="val 8211455"/>
            <a:gd name="adj4" fmla="val 6448860"/>
            <a:gd name="adj5" fmla="val 60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265F8-E8B6-4C10-A634-23D40F26D7EC}">
      <dsp:nvSpPr>
        <dsp:cNvPr id="0" name=""/>
        <dsp:cNvSpPr/>
      </dsp:nvSpPr>
      <dsp:spPr>
        <a:xfrm>
          <a:off x="652748" y="1774244"/>
          <a:ext cx="938134" cy="93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rPr>
            <a:t>具体</a:t>
          </a:r>
        </a:p>
      </dsp:txBody>
      <dsp:txXfrm>
        <a:off x="652748" y="1774244"/>
        <a:ext cx="938134" cy="938134"/>
      </dsp:txXfrm>
    </dsp:sp>
    <dsp:sp modelId="{17135A8D-A74F-4283-B9D6-A8592FA08CAD}">
      <dsp:nvSpPr>
        <dsp:cNvPr id="0" name=""/>
        <dsp:cNvSpPr/>
      </dsp:nvSpPr>
      <dsp:spPr>
        <a:xfrm>
          <a:off x="847208" y="1061"/>
          <a:ext cx="3519422" cy="3519422"/>
        </a:xfrm>
        <a:prstGeom prst="circularArrow">
          <a:avLst>
            <a:gd name="adj1" fmla="val 5198"/>
            <a:gd name="adj2" fmla="val 335749"/>
            <a:gd name="adj3" fmla="val 12298598"/>
            <a:gd name="adj4" fmla="val 10770340"/>
            <a:gd name="adj5" fmla="val 60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4B322-E598-4C88-98E7-AC1C21952A43}">
      <dsp:nvSpPr>
        <dsp:cNvPr id="0" name=""/>
        <dsp:cNvSpPr/>
      </dsp:nvSpPr>
      <dsp:spPr>
        <a:xfrm>
          <a:off x="1220007" y="28400"/>
          <a:ext cx="938134" cy="93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全面</a:t>
          </a:r>
        </a:p>
      </dsp:txBody>
      <dsp:txXfrm>
        <a:off x="1220007" y="28400"/>
        <a:ext cx="938134" cy="938134"/>
      </dsp:txXfrm>
    </dsp:sp>
    <dsp:sp modelId="{19D9918C-28C0-4882-9D3F-CD75548FD136}">
      <dsp:nvSpPr>
        <dsp:cNvPr id="0" name=""/>
        <dsp:cNvSpPr/>
      </dsp:nvSpPr>
      <dsp:spPr>
        <a:xfrm>
          <a:off x="847208" y="1061"/>
          <a:ext cx="3519422" cy="3519422"/>
        </a:xfrm>
        <a:prstGeom prst="circularArrow">
          <a:avLst>
            <a:gd name="adj1" fmla="val 5198"/>
            <a:gd name="adj2" fmla="val 335749"/>
            <a:gd name="adj3" fmla="val 16866378"/>
            <a:gd name="adj4" fmla="val 15197874"/>
            <a:gd name="adj5" fmla="val 606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28A34-100B-4662-A0EF-601D3CE74BC9}">
      <dsp:nvSpPr>
        <dsp:cNvPr id="0" name=""/>
        <dsp:cNvSpPr/>
      </dsp:nvSpPr>
      <dsp:spPr>
        <a:xfrm>
          <a:off x="0" y="212746"/>
          <a:ext cx="8572500" cy="9922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务工农民岗位技能培训人数</a:t>
          </a:r>
        </a:p>
        <a:p>
          <a:pPr marL="171450" lvl="1" indent="-171450" algn="l" defTabSz="711200">
            <a:lnSpc>
              <a:spcPct val="90000"/>
            </a:lnSpc>
            <a:spcBef>
              <a:spcPct val="0"/>
            </a:spcBef>
            <a:spcAft>
              <a:spcPct val="15000"/>
            </a:spcAft>
            <a:buChar char="•"/>
          </a:pPr>
          <a:r>
            <a:rPr lang="zh-CN" altLang="en-US" sz="1600" kern="1200" dirty="0"/>
            <a:t>公共租赁住房保障户数</a:t>
          </a:r>
        </a:p>
      </dsp:txBody>
      <dsp:txXfrm>
        <a:off x="0" y="212746"/>
        <a:ext cx="8572500" cy="992250"/>
      </dsp:txXfrm>
    </dsp:sp>
    <dsp:sp modelId="{53C5BC1B-8B31-4FFF-9A3A-FF8D904E25EA}">
      <dsp:nvSpPr>
        <dsp:cNvPr id="0" name=""/>
        <dsp:cNvSpPr/>
      </dsp:nvSpPr>
      <dsp:spPr>
        <a:xfrm>
          <a:off x="428625" y="7744"/>
          <a:ext cx="7152894"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数量指标，反映预期提供的公共产品和服务数量，如：</a:t>
          </a:r>
        </a:p>
      </dsp:txBody>
      <dsp:txXfrm>
        <a:off x="450241" y="29360"/>
        <a:ext cx="7109662" cy="399568"/>
      </dsp:txXfrm>
    </dsp:sp>
    <dsp:sp modelId="{6A6ED3A5-D9E1-46EB-849D-50077A01829C}">
      <dsp:nvSpPr>
        <dsp:cNvPr id="0" name=""/>
        <dsp:cNvSpPr/>
      </dsp:nvSpPr>
      <dsp:spPr>
        <a:xfrm>
          <a:off x="0" y="1523794"/>
          <a:ext cx="8572500" cy="9922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培训合格率</a:t>
          </a:r>
        </a:p>
        <a:p>
          <a:pPr marL="171450" lvl="1" indent="-171450" algn="l" defTabSz="711200">
            <a:lnSpc>
              <a:spcPct val="90000"/>
            </a:lnSpc>
            <a:spcBef>
              <a:spcPct val="0"/>
            </a:spcBef>
            <a:spcAft>
              <a:spcPct val="15000"/>
            </a:spcAft>
            <a:buChar char="•"/>
          </a:pPr>
          <a:r>
            <a:rPr lang="zh-CN" altLang="en-US" sz="1600" kern="1200" dirty="0"/>
            <a:t>公共租赁住房建设验收通过率</a:t>
          </a:r>
        </a:p>
      </dsp:txBody>
      <dsp:txXfrm>
        <a:off x="0" y="1523794"/>
        <a:ext cx="8572500" cy="992250"/>
      </dsp:txXfrm>
    </dsp:sp>
    <dsp:sp modelId="{B6D4EE2A-0DA3-4561-B083-AEC48604015D}">
      <dsp:nvSpPr>
        <dsp:cNvPr id="0" name=""/>
        <dsp:cNvSpPr/>
      </dsp:nvSpPr>
      <dsp:spPr>
        <a:xfrm>
          <a:off x="428625" y="1302394"/>
          <a:ext cx="7152894"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质量指标，反映预期提供的公共产品和服务达到的标准、水平和效果，如：</a:t>
          </a:r>
        </a:p>
      </dsp:txBody>
      <dsp:txXfrm>
        <a:off x="450241" y="1324010"/>
        <a:ext cx="7109662" cy="399568"/>
      </dsp:txXfrm>
    </dsp:sp>
    <dsp:sp modelId="{A4D8BB12-AF72-4D9B-B754-C5E513DBA11B}">
      <dsp:nvSpPr>
        <dsp:cNvPr id="0" name=""/>
        <dsp:cNvSpPr/>
      </dsp:nvSpPr>
      <dsp:spPr>
        <a:xfrm>
          <a:off x="0" y="2818444"/>
          <a:ext cx="8572500" cy="9922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培训完成时间</a:t>
          </a:r>
        </a:p>
        <a:p>
          <a:pPr marL="171450" lvl="1" indent="-171450" algn="l" defTabSz="711200">
            <a:lnSpc>
              <a:spcPct val="90000"/>
            </a:lnSpc>
            <a:spcBef>
              <a:spcPct val="0"/>
            </a:spcBef>
            <a:spcAft>
              <a:spcPct val="15000"/>
            </a:spcAft>
            <a:buChar char="•"/>
          </a:pPr>
          <a:r>
            <a:rPr lang="zh-CN" altLang="en-US" sz="1600" kern="1200" dirty="0"/>
            <a:t>补贴发放时间</a:t>
          </a:r>
        </a:p>
      </dsp:txBody>
      <dsp:txXfrm>
        <a:off x="0" y="2818444"/>
        <a:ext cx="8572500" cy="992250"/>
      </dsp:txXfrm>
    </dsp:sp>
    <dsp:sp modelId="{E3B639C0-707E-4573-A4CC-002664937F76}">
      <dsp:nvSpPr>
        <dsp:cNvPr id="0" name=""/>
        <dsp:cNvSpPr/>
      </dsp:nvSpPr>
      <dsp:spPr>
        <a:xfrm>
          <a:off x="428625" y="2597044"/>
          <a:ext cx="7111548"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sz="1600" kern="1200" dirty="0"/>
            <a:t>时效指标，反映预期提供公共产品和服务的及时程度和效率情况，如</a:t>
          </a:r>
          <a:endParaRPr lang="en-US" altLang="zh-CN" sz="1600" kern="1200" dirty="0"/>
        </a:p>
      </dsp:txBody>
      <dsp:txXfrm>
        <a:off x="450241" y="2618660"/>
        <a:ext cx="7068316" cy="399568"/>
      </dsp:txXfrm>
    </dsp:sp>
    <dsp:sp modelId="{36E7490D-F37F-4FA1-B1E0-D999B68C7B49}">
      <dsp:nvSpPr>
        <dsp:cNvPr id="0" name=""/>
        <dsp:cNvSpPr/>
      </dsp:nvSpPr>
      <dsp:spPr>
        <a:xfrm>
          <a:off x="0" y="4113094"/>
          <a:ext cx="8572500" cy="9922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5321" tIns="312420" rIns="665321" bIns="113792"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人均培训成本</a:t>
          </a:r>
        </a:p>
        <a:p>
          <a:pPr marL="171450" lvl="1" indent="-171450" algn="l" defTabSz="711200">
            <a:lnSpc>
              <a:spcPct val="90000"/>
            </a:lnSpc>
            <a:spcBef>
              <a:spcPct val="0"/>
            </a:spcBef>
            <a:spcAft>
              <a:spcPct val="15000"/>
            </a:spcAft>
            <a:buChar char="•"/>
          </a:pPr>
          <a:r>
            <a:rPr lang="zh-CN" altLang="en-US" sz="1600" kern="1200" dirty="0"/>
            <a:t>和社会平均成本的比较</a:t>
          </a:r>
        </a:p>
      </dsp:txBody>
      <dsp:txXfrm>
        <a:off x="0" y="4113094"/>
        <a:ext cx="8572500" cy="992250"/>
      </dsp:txXfrm>
    </dsp:sp>
    <dsp:sp modelId="{2C907CE7-9F6B-45F1-A496-202642D4DBC2}">
      <dsp:nvSpPr>
        <dsp:cNvPr id="0" name=""/>
        <dsp:cNvSpPr/>
      </dsp:nvSpPr>
      <dsp:spPr>
        <a:xfrm>
          <a:off x="428625" y="3891694"/>
          <a:ext cx="7111548"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14" tIns="0" rIns="2268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成本指标，反映预期提供公共产品和服务所需成本的控制情况，如</a:t>
          </a:r>
        </a:p>
      </dsp:txBody>
      <dsp:txXfrm>
        <a:off x="450241" y="3913310"/>
        <a:ext cx="7068316"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页眉占位符 1">
            <a:extLst>
              <a:ext uri="{FF2B5EF4-FFF2-40B4-BE49-F238E27FC236}">
                <a16:creationId xmlns:a16="http://schemas.microsoft.com/office/drawing/2014/main" id="{D37DD41E-2AB4-4DF6-A008-B7D48E788508}"/>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eaLnBrk="1" hangingPunct="1">
              <a:buFont typeface="Arial" panose="020B0604020202020204" pitchFamily="34" charset="0"/>
              <a:buNone/>
              <a:defRPr sz="1200" b="0">
                <a:solidFill>
                  <a:schemeClr val="tx1"/>
                </a:solidFill>
                <a:latin typeface="Calibri" panose="020F0502020204030204" pitchFamily="34" charset="0"/>
                <a:ea typeface="宋体" panose="02010600030101010101" pitchFamily="2" charset="-122"/>
              </a:defRPr>
            </a:lvl1pPr>
          </a:lstStyle>
          <a:p>
            <a:pPr>
              <a:defRPr/>
            </a:pPr>
            <a:endParaRPr lang="zh-CN" altLang="en-US"/>
          </a:p>
        </p:txBody>
      </p:sp>
      <p:sp>
        <p:nvSpPr>
          <p:cNvPr id="5123" name="日期占位符 2">
            <a:extLst>
              <a:ext uri="{FF2B5EF4-FFF2-40B4-BE49-F238E27FC236}">
                <a16:creationId xmlns:a16="http://schemas.microsoft.com/office/drawing/2014/main" id="{BEA0C139-4DDE-4BDE-9CFA-38FAA8315C6C}"/>
              </a:ext>
            </a:extLst>
          </p:cNvPr>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b="0">
                <a:solidFill>
                  <a:schemeClr val="tx1"/>
                </a:solidFill>
                <a:latin typeface="Calibri" panose="020F0502020204030204" pitchFamily="34" charset="0"/>
                <a:ea typeface="宋体" panose="02010600030101010101" pitchFamily="2" charset="-122"/>
              </a:defRPr>
            </a:lvl1pPr>
          </a:lstStyle>
          <a:p>
            <a:pPr>
              <a:defRPr/>
            </a:pPr>
            <a:fld id="{E0BAFE83-D826-4C11-A1BB-5005FA4768B1}" type="datetimeFigureOut">
              <a:rPr lang="zh-CN" altLang="en-US"/>
              <a:pPr>
                <a:defRPr/>
              </a:pPr>
              <a:t>2018/9/26</a:t>
            </a:fld>
            <a:endParaRPr lang="en-US" altLang="zh-CN"/>
          </a:p>
        </p:txBody>
      </p:sp>
      <p:sp>
        <p:nvSpPr>
          <p:cNvPr id="6148" name="幻灯片图像占位符 3">
            <a:extLst>
              <a:ext uri="{FF2B5EF4-FFF2-40B4-BE49-F238E27FC236}">
                <a16:creationId xmlns:a16="http://schemas.microsoft.com/office/drawing/2014/main" id="{2F8A4CBE-1E98-48D6-9E34-E11D9BE2AA54}"/>
              </a:ext>
            </a:extLst>
          </p:cNvPr>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备注占位符 4">
            <a:extLst>
              <a:ext uri="{FF2B5EF4-FFF2-40B4-BE49-F238E27FC236}">
                <a16:creationId xmlns:a16="http://schemas.microsoft.com/office/drawing/2014/main" id="{8B65407D-1C95-43EE-A3D4-7BCBB64B8D0F}"/>
              </a:ext>
            </a:extLst>
          </p:cNvPr>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6" name="页脚占位符 5">
            <a:extLst>
              <a:ext uri="{FF2B5EF4-FFF2-40B4-BE49-F238E27FC236}">
                <a16:creationId xmlns:a16="http://schemas.microsoft.com/office/drawing/2014/main" id="{7E9BE8BA-ACC5-422F-8462-0A95049FD512}"/>
              </a:ext>
            </a:extLst>
          </p:cNvPr>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1" hangingPunct="1">
              <a:buFont typeface="Arial" panose="020B0604020202020204" pitchFamily="34" charset="0"/>
              <a:buNone/>
              <a:defRPr sz="1200" b="0">
                <a:solidFill>
                  <a:schemeClr val="tx1"/>
                </a:solidFill>
                <a:latin typeface="Calibri" panose="020F0502020204030204" pitchFamily="34" charset="0"/>
                <a:ea typeface="宋体" panose="02010600030101010101" pitchFamily="2" charset="-122"/>
              </a:defRPr>
            </a:lvl1pPr>
          </a:lstStyle>
          <a:p>
            <a:pPr>
              <a:defRPr/>
            </a:pPr>
            <a:endParaRPr lang="zh-CN" altLang="en-US"/>
          </a:p>
        </p:txBody>
      </p:sp>
      <p:sp>
        <p:nvSpPr>
          <p:cNvPr id="5127" name="灯片编号占位符 6">
            <a:extLst>
              <a:ext uri="{FF2B5EF4-FFF2-40B4-BE49-F238E27FC236}">
                <a16:creationId xmlns:a16="http://schemas.microsoft.com/office/drawing/2014/main" id="{CA95CB76-C94D-48A6-BBEB-FF142DA2A75D}"/>
              </a:ext>
            </a:extLst>
          </p:cNvPr>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b="0">
                <a:solidFill>
                  <a:schemeClr val="tx1"/>
                </a:solidFill>
                <a:latin typeface="Calibri" panose="020F0502020204030204" pitchFamily="34" charset="0"/>
                <a:ea typeface="宋体" panose="02010600030101010101" pitchFamily="2" charset="-122"/>
              </a:defRPr>
            </a:lvl1pPr>
          </a:lstStyle>
          <a:p>
            <a:pPr>
              <a:defRPr/>
            </a:pPr>
            <a:fld id="{2A2DEA79-E282-4379-B9D2-9277835A36B7}"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455613" algn="l" rtl="0" eaLnBrk="0" fontAlgn="base" hangingPunct="0">
      <a:spcBef>
        <a:spcPct val="3000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912813" algn="l" rtl="0" eaLnBrk="0" fontAlgn="base" hangingPunct="0">
      <a:spcBef>
        <a:spcPct val="3000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370013" algn="l" rtl="0" eaLnBrk="0" fontAlgn="base" hangingPunct="0">
      <a:spcBef>
        <a:spcPct val="3000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827213" algn="l" rtl="0" eaLnBrk="0" fontAlgn="base" hangingPunct="0">
      <a:spcBef>
        <a:spcPct val="3000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A2DEA79-E282-4379-B9D2-9277835A36B7}" type="slidenum">
              <a:rPr lang="zh-CN" altLang="en-US" smtClean="0"/>
              <a:pPr>
                <a:defRPr/>
              </a:pPr>
              <a:t>24</a:t>
            </a:fld>
            <a:endParaRPr lang="en-US" altLang="zh-CN"/>
          </a:p>
        </p:txBody>
      </p:sp>
    </p:spTree>
    <p:extLst>
      <p:ext uri="{BB962C8B-B14F-4D97-AF65-F5344CB8AC3E}">
        <p14:creationId xmlns:p14="http://schemas.microsoft.com/office/powerpoint/2010/main" val="256000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D9A011-650E-49F3-B836-EBDA5053CF8A}"/>
              </a:ext>
            </a:extLst>
          </p:cNvPr>
          <p:cNvSpPr>
            <a:spLocks noGrp="1"/>
          </p:cNvSpPr>
          <p:nvPr>
            <p:ph type="ctrTitle"/>
          </p:nvPr>
        </p:nvSpPr>
        <p:spPr>
          <a:xfrm>
            <a:off x="1608138" y="1184275"/>
            <a:ext cx="9644062" cy="2517775"/>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DDD0D25-7B50-4128-920A-E410A50E43E6}"/>
              </a:ext>
            </a:extLst>
          </p:cNvPr>
          <p:cNvSpPr>
            <a:spLocks noGrp="1"/>
          </p:cNvSpPr>
          <p:nvPr>
            <p:ph type="subTitle" idx="1"/>
          </p:nvPr>
        </p:nvSpPr>
        <p:spPr>
          <a:xfrm>
            <a:off x="1608138" y="3798888"/>
            <a:ext cx="9644062" cy="17462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303545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812A5-5874-488A-84B7-3B6D61DA84B6}"/>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714F557-1BAE-48CA-9165-8705A2F1D14C}"/>
              </a:ext>
            </a:extLst>
          </p:cNvPr>
          <p:cNvSpPr>
            <a:spLocks noGrp="1"/>
          </p:cNvSpPr>
          <p:nvPr>
            <p:ph type="body" orient="vert" idx="1"/>
          </p:nvPr>
        </p:nvSpPr>
        <p:spPr>
          <a:xfrm>
            <a:off x="884238" y="1925638"/>
            <a:ext cx="11090275" cy="4589462"/>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9551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746AD5-3269-486C-B04C-FE0170B2DB46}"/>
              </a:ext>
            </a:extLst>
          </p:cNvPr>
          <p:cNvSpPr>
            <a:spLocks noGrp="1"/>
          </p:cNvSpPr>
          <p:nvPr>
            <p:ph type="title" orient="vert"/>
          </p:nvPr>
        </p:nvSpPr>
        <p:spPr>
          <a:xfrm>
            <a:off x="9202738" y="385763"/>
            <a:ext cx="2771775" cy="612933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4FC60E6-AC00-47D9-ACFC-87DDD86725FA}"/>
              </a:ext>
            </a:extLst>
          </p:cNvPr>
          <p:cNvSpPr>
            <a:spLocks noGrp="1"/>
          </p:cNvSpPr>
          <p:nvPr>
            <p:ph type="body" orient="vert" idx="1"/>
          </p:nvPr>
        </p:nvSpPr>
        <p:spPr>
          <a:xfrm>
            <a:off x="884238" y="385763"/>
            <a:ext cx="8166100" cy="6129337"/>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1217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457D0-0BAD-4E7D-8C58-1A3A1CBCB337}"/>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表格占位符 2">
            <a:extLst>
              <a:ext uri="{FF2B5EF4-FFF2-40B4-BE49-F238E27FC236}">
                <a16:creationId xmlns:a16="http://schemas.microsoft.com/office/drawing/2014/main" id="{C158588B-657E-44F3-8DF0-7BDCE130016F}"/>
              </a:ext>
            </a:extLst>
          </p:cNvPr>
          <p:cNvSpPr>
            <a:spLocks noGrp="1"/>
          </p:cNvSpPr>
          <p:nvPr>
            <p:ph type="tbl" idx="1"/>
          </p:nvPr>
        </p:nvSpPr>
        <p:spPr>
          <a:xfrm>
            <a:off x="884238" y="1925638"/>
            <a:ext cx="11090275" cy="4589462"/>
          </a:xfrm>
          <a:prstGeom prst="rect">
            <a:avLst/>
          </a:prstGeom>
        </p:spPr>
        <p:txBody>
          <a:bodyPr/>
          <a:lstStyle/>
          <a:p>
            <a:pPr lvl="0"/>
            <a:endParaRPr lang="zh-CN" altLang="en-US" noProof="0"/>
          </a:p>
        </p:txBody>
      </p:sp>
      <p:sp>
        <p:nvSpPr>
          <p:cNvPr id="4" name="日期占位符 1">
            <a:extLst>
              <a:ext uri="{FF2B5EF4-FFF2-40B4-BE49-F238E27FC236}">
                <a16:creationId xmlns:a16="http://schemas.microsoft.com/office/drawing/2014/main" id="{B84033A2-D4D0-42B7-9C4D-B460D225D3DD}"/>
              </a:ext>
            </a:extLst>
          </p:cNvPr>
          <p:cNvSpPr>
            <a:spLocks noGrp="1" noChangeArrowheads="1"/>
          </p:cNvSpPr>
          <p:nvPr>
            <p:ph type="dt" sz="half" idx="10"/>
          </p:nvPr>
        </p:nvSpPr>
        <p:spPr>
          <a:xfrm>
            <a:off x="0" y="0"/>
            <a:ext cx="0" cy="0"/>
          </a:xfrm>
        </p:spPr>
        <p:txBody>
          <a:bodyPr/>
          <a:lstStyle>
            <a:lvl1pPr>
              <a:defRPr/>
            </a:lvl1pPr>
          </a:lstStyle>
          <a:p>
            <a:pPr>
              <a:defRPr/>
            </a:pPr>
            <a:fld id="{DB9A66EE-926C-47B6-BB31-2C70C1BAEC5F}" type="datetimeFigureOut">
              <a:rPr lang="zh-CN" altLang="en-US"/>
              <a:pPr>
                <a:defRPr/>
              </a:pPr>
              <a:t>2018/9/26</a:t>
            </a:fld>
            <a:endParaRPr lang="en-US" altLang="zh-CN"/>
          </a:p>
        </p:txBody>
      </p:sp>
      <p:sp>
        <p:nvSpPr>
          <p:cNvPr id="5" name="页脚占位符 2">
            <a:extLst>
              <a:ext uri="{FF2B5EF4-FFF2-40B4-BE49-F238E27FC236}">
                <a16:creationId xmlns:a16="http://schemas.microsoft.com/office/drawing/2014/main" id="{45C6CF59-D900-43EF-8326-568204F45F53}"/>
              </a:ext>
            </a:extLst>
          </p:cNvPr>
          <p:cNvSpPr>
            <a:spLocks noGrp="1" noChangeArrowheads="1"/>
          </p:cNvSpPr>
          <p:nvPr>
            <p:ph type="ftr" sz="quarter" idx="11"/>
          </p:nvPr>
        </p:nvSpPr>
        <p:spPr>
          <a:xfrm>
            <a:off x="0" y="0"/>
            <a:ext cx="0" cy="0"/>
          </a:xfrm>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3759B302-0B1A-4E51-B727-3688356AB4EB}"/>
              </a:ext>
            </a:extLst>
          </p:cNvPr>
          <p:cNvSpPr>
            <a:spLocks noGrp="1" noChangeArrowheads="1"/>
          </p:cNvSpPr>
          <p:nvPr>
            <p:ph type="sldNum" sz="quarter" idx="12"/>
          </p:nvPr>
        </p:nvSpPr>
        <p:spPr>
          <a:xfrm>
            <a:off x="0" y="0"/>
            <a:ext cx="0" cy="0"/>
          </a:xfrm>
        </p:spPr>
        <p:txBody>
          <a:bodyPr/>
          <a:lstStyle>
            <a:lvl1pPr>
              <a:defRPr/>
            </a:lvl1pPr>
          </a:lstStyle>
          <a:p>
            <a:pPr>
              <a:defRPr/>
            </a:pPr>
            <a:fld id="{A4F653A1-7B0A-488A-B379-4F6696D9923D}" type="slidenum">
              <a:rPr lang="zh-CN" altLang="en-US"/>
              <a:pPr>
                <a:defRPr/>
              </a:pPr>
              <a:t>‹#›</a:t>
            </a:fld>
            <a:endParaRPr lang="en-US" altLang="zh-CN"/>
          </a:p>
        </p:txBody>
      </p:sp>
    </p:spTree>
    <p:extLst>
      <p:ext uri="{BB962C8B-B14F-4D97-AF65-F5344CB8AC3E}">
        <p14:creationId xmlns:p14="http://schemas.microsoft.com/office/powerpoint/2010/main" val="474603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ED941B-1663-4E58-A822-249AE7972885}"/>
              </a:ext>
            </a:extLst>
          </p:cNvPr>
          <p:cNvSpPr>
            <a:spLocks noGrp="1"/>
          </p:cNvSpPr>
          <p:nvPr>
            <p:ph type="ctrTitle"/>
          </p:nvPr>
        </p:nvSpPr>
        <p:spPr>
          <a:xfrm>
            <a:off x="1608138" y="1184275"/>
            <a:ext cx="9644062" cy="2517775"/>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3CD7365-2D15-4E3D-8D34-9163A59D6C96}"/>
              </a:ext>
            </a:extLst>
          </p:cNvPr>
          <p:cNvSpPr>
            <a:spLocks noGrp="1"/>
          </p:cNvSpPr>
          <p:nvPr>
            <p:ph type="subTitle" idx="1"/>
          </p:nvPr>
        </p:nvSpPr>
        <p:spPr>
          <a:xfrm>
            <a:off x="1608138" y="3798888"/>
            <a:ext cx="9644062" cy="17462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
            <a:extLst>
              <a:ext uri="{FF2B5EF4-FFF2-40B4-BE49-F238E27FC236}">
                <a16:creationId xmlns:a16="http://schemas.microsoft.com/office/drawing/2014/main" id="{E8D4B4A7-C0EB-4B27-843E-7D5FEC2CE120}"/>
              </a:ext>
            </a:extLst>
          </p:cNvPr>
          <p:cNvSpPr>
            <a:spLocks noGrp="1" noChangeArrowheads="1"/>
          </p:cNvSpPr>
          <p:nvPr>
            <p:ph type="dt" sz="half" idx="10"/>
          </p:nvPr>
        </p:nvSpPr>
        <p:spPr>
          <a:ln/>
        </p:spPr>
        <p:txBody>
          <a:bodyPr/>
          <a:lstStyle>
            <a:lvl1pPr>
              <a:defRPr/>
            </a:lvl1pPr>
          </a:lstStyle>
          <a:p>
            <a:pPr>
              <a:defRPr/>
            </a:pPr>
            <a:fld id="{87A69B6E-3C24-4060-86DF-797ED3313BD8}" type="datetimeFigureOut">
              <a:rPr lang="zh-CN" altLang="en-US"/>
              <a:pPr>
                <a:defRPr/>
              </a:pPr>
              <a:t>2018/9/26</a:t>
            </a:fld>
            <a:endParaRPr lang="en-US" altLang="zh-CN"/>
          </a:p>
        </p:txBody>
      </p:sp>
      <p:sp>
        <p:nvSpPr>
          <p:cNvPr id="5" name="页脚占位符 2">
            <a:extLst>
              <a:ext uri="{FF2B5EF4-FFF2-40B4-BE49-F238E27FC236}">
                <a16:creationId xmlns:a16="http://schemas.microsoft.com/office/drawing/2014/main" id="{4383C521-06AF-4FD1-AA3E-A9A77EB7113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E9A5F759-7729-432C-8A85-019DA8BD7562}"/>
              </a:ext>
            </a:extLst>
          </p:cNvPr>
          <p:cNvSpPr>
            <a:spLocks noGrp="1" noChangeArrowheads="1"/>
          </p:cNvSpPr>
          <p:nvPr>
            <p:ph type="sldNum" sz="quarter" idx="12"/>
          </p:nvPr>
        </p:nvSpPr>
        <p:spPr>
          <a:ln/>
        </p:spPr>
        <p:txBody>
          <a:bodyPr/>
          <a:lstStyle>
            <a:lvl1pPr>
              <a:defRPr/>
            </a:lvl1pPr>
          </a:lstStyle>
          <a:p>
            <a:pPr>
              <a:defRPr/>
            </a:pPr>
            <a:fld id="{921A236E-52DD-472A-8F68-B1DC04F82E11}" type="slidenum">
              <a:rPr lang="zh-CN" altLang="en-US"/>
              <a:pPr>
                <a:defRPr/>
              </a:pPr>
              <a:t>‹#›</a:t>
            </a:fld>
            <a:endParaRPr lang="en-US" altLang="zh-CN"/>
          </a:p>
        </p:txBody>
      </p:sp>
    </p:spTree>
    <p:extLst>
      <p:ext uri="{BB962C8B-B14F-4D97-AF65-F5344CB8AC3E}">
        <p14:creationId xmlns:p14="http://schemas.microsoft.com/office/powerpoint/2010/main" val="145222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A278DB-36D8-43CF-BE89-1BB208ED32DE}"/>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7C320D-5D6B-437D-B3EB-B6E8B4B3952F}"/>
              </a:ext>
            </a:extLst>
          </p:cNvPr>
          <p:cNvSpPr>
            <a:spLocks noGrp="1"/>
          </p:cNvSpPr>
          <p:nvPr>
            <p:ph idx="1"/>
          </p:nvPr>
        </p:nvSpPr>
        <p:spPr>
          <a:xfrm>
            <a:off x="884238" y="1925638"/>
            <a:ext cx="11090275"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46B7F88-C6B2-4C2D-A92F-F9CA006DF988}"/>
              </a:ext>
            </a:extLst>
          </p:cNvPr>
          <p:cNvSpPr>
            <a:spLocks noGrp="1" noChangeArrowheads="1"/>
          </p:cNvSpPr>
          <p:nvPr>
            <p:ph type="dt" sz="half" idx="10"/>
          </p:nvPr>
        </p:nvSpPr>
        <p:spPr>
          <a:ln/>
        </p:spPr>
        <p:txBody>
          <a:bodyPr/>
          <a:lstStyle>
            <a:lvl1pPr>
              <a:defRPr/>
            </a:lvl1pPr>
          </a:lstStyle>
          <a:p>
            <a:pPr>
              <a:defRPr/>
            </a:pPr>
            <a:fld id="{D8D307AC-FEE9-4325-953A-76106926BB6C}" type="datetimeFigureOut">
              <a:rPr lang="zh-CN" altLang="en-US"/>
              <a:pPr>
                <a:defRPr/>
              </a:pPr>
              <a:t>2018/9/26</a:t>
            </a:fld>
            <a:endParaRPr lang="en-US" altLang="zh-CN"/>
          </a:p>
        </p:txBody>
      </p:sp>
      <p:sp>
        <p:nvSpPr>
          <p:cNvPr id="5" name="页脚占位符 2">
            <a:extLst>
              <a:ext uri="{FF2B5EF4-FFF2-40B4-BE49-F238E27FC236}">
                <a16:creationId xmlns:a16="http://schemas.microsoft.com/office/drawing/2014/main" id="{73402999-60D7-415E-ACF0-6ECF5FE609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146D361E-542A-45FF-B16E-608B91FB1FA0}"/>
              </a:ext>
            </a:extLst>
          </p:cNvPr>
          <p:cNvSpPr>
            <a:spLocks noGrp="1" noChangeArrowheads="1"/>
          </p:cNvSpPr>
          <p:nvPr>
            <p:ph type="sldNum" sz="quarter" idx="12"/>
          </p:nvPr>
        </p:nvSpPr>
        <p:spPr>
          <a:ln/>
        </p:spPr>
        <p:txBody>
          <a:bodyPr/>
          <a:lstStyle>
            <a:lvl1pPr>
              <a:defRPr/>
            </a:lvl1pPr>
          </a:lstStyle>
          <a:p>
            <a:pPr>
              <a:defRPr/>
            </a:pPr>
            <a:fld id="{5CEF4988-D4E7-41AF-8DE9-1D35DFF3AE46}" type="slidenum">
              <a:rPr lang="zh-CN" altLang="en-US"/>
              <a:pPr>
                <a:defRPr/>
              </a:pPr>
              <a:t>‹#›</a:t>
            </a:fld>
            <a:endParaRPr lang="en-US" altLang="zh-CN"/>
          </a:p>
        </p:txBody>
      </p:sp>
    </p:spTree>
    <p:extLst>
      <p:ext uri="{BB962C8B-B14F-4D97-AF65-F5344CB8AC3E}">
        <p14:creationId xmlns:p14="http://schemas.microsoft.com/office/powerpoint/2010/main" val="1494551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F4D951-64B0-48C9-B7F5-2265E9BC6B42}"/>
              </a:ext>
            </a:extLst>
          </p:cNvPr>
          <p:cNvSpPr>
            <a:spLocks noGrp="1"/>
          </p:cNvSpPr>
          <p:nvPr>
            <p:ph type="title"/>
          </p:nvPr>
        </p:nvSpPr>
        <p:spPr>
          <a:xfrm>
            <a:off x="877888" y="1803400"/>
            <a:ext cx="11090275" cy="3008313"/>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57DD940-390A-42FE-B710-F083EC8D9A96}"/>
              </a:ext>
            </a:extLst>
          </p:cNvPr>
          <p:cNvSpPr>
            <a:spLocks noGrp="1"/>
          </p:cNvSpPr>
          <p:nvPr>
            <p:ph type="body" idx="1"/>
          </p:nvPr>
        </p:nvSpPr>
        <p:spPr>
          <a:xfrm>
            <a:off x="877888" y="4840288"/>
            <a:ext cx="11090275" cy="158273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1">
            <a:extLst>
              <a:ext uri="{FF2B5EF4-FFF2-40B4-BE49-F238E27FC236}">
                <a16:creationId xmlns:a16="http://schemas.microsoft.com/office/drawing/2014/main" id="{17D31CAA-A4F2-43C0-BCAE-58F4CD368E04}"/>
              </a:ext>
            </a:extLst>
          </p:cNvPr>
          <p:cNvSpPr>
            <a:spLocks noGrp="1" noChangeArrowheads="1"/>
          </p:cNvSpPr>
          <p:nvPr>
            <p:ph type="dt" sz="half" idx="10"/>
          </p:nvPr>
        </p:nvSpPr>
        <p:spPr>
          <a:ln/>
        </p:spPr>
        <p:txBody>
          <a:bodyPr/>
          <a:lstStyle>
            <a:lvl1pPr>
              <a:defRPr/>
            </a:lvl1pPr>
          </a:lstStyle>
          <a:p>
            <a:pPr>
              <a:defRPr/>
            </a:pPr>
            <a:fld id="{70D64978-13CF-4113-93F0-D595352C8B39}" type="datetimeFigureOut">
              <a:rPr lang="zh-CN" altLang="en-US"/>
              <a:pPr>
                <a:defRPr/>
              </a:pPr>
              <a:t>2018/9/26</a:t>
            </a:fld>
            <a:endParaRPr lang="en-US" altLang="zh-CN"/>
          </a:p>
        </p:txBody>
      </p:sp>
      <p:sp>
        <p:nvSpPr>
          <p:cNvPr id="5" name="页脚占位符 2">
            <a:extLst>
              <a:ext uri="{FF2B5EF4-FFF2-40B4-BE49-F238E27FC236}">
                <a16:creationId xmlns:a16="http://schemas.microsoft.com/office/drawing/2014/main" id="{B32E81AF-21C6-43AC-AC45-085C8A01AEB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E5BBADDB-1F63-4F99-B089-79AA81C7E5AD}"/>
              </a:ext>
            </a:extLst>
          </p:cNvPr>
          <p:cNvSpPr>
            <a:spLocks noGrp="1" noChangeArrowheads="1"/>
          </p:cNvSpPr>
          <p:nvPr>
            <p:ph type="sldNum" sz="quarter" idx="12"/>
          </p:nvPr>
        </p:nvSpPr>
        <p:spPr>
          <a:ln/>
        </p:spPr>
        <p:txBody>
          <a:bodyPr/>
          <a:lstStyle>
            <a:lvl1pPr>
              <a:defRPr/>
            </a:lvl1pPr>
          </a:lstStyle>
          <a:p>
            <a:pPr>
              <a:defRPr/>
            </a:pPr>
            <a:fld id="{FCF2465F-AC56-4272-8014-1FB33A13A683}" type="slidenum">
              <a:rPr lang="zh-CN" altLang="en-US"/>
              <a:pPr>
                <a:defRPr/>
              </a:pPr>
              <a:t>‹#›</a:t>
            </a:fld>
            <a:endParaRPr lang="en-US" altLang="zh-CN"/>
          </a:p>
        </p:txBody>
      </p:sp>
    </p:spTree>
    <p:extLst>
      <p:ext uri="{BB962C8B-B14F-4D97-AF65-F5344CB8AC3E}">
        <p14:creationId xmlns:p14="http://schemas.microsoft.com/office/powerpoint/2010/main" val="426485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5CBBE-6AF2-4325-A17A-82399656DC27}"/>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21306-39E8-423F-A058-FDDCF1F1FAFB}"/>
              </a:ext>
            </a:extLst>
          </p:cNvPr>
          <p:cNvSpPr>
            <a:spLocks noGrp="1"/>
          </p:cNvSpPr>
          <p:nvPr>
            <p:ph sz="half" idx="1"/>
          </p:nvPr>
        </p:nvSpPr>
        <p:spPr>
          <a:xfrm>
            <a:off x="884238" y="1925638"/>
            <a:ext cx="5468937"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6AAC406-770B-4F24-9A82-F944C3D2232B}"/>
              </a:ext>
            </a:extLst>
          </p:cNvPr>
          <p:cNvSpPr>
            <a:spLocks noGrp="1"/>
          </p:cNvSpPr>
          <p:nvPr>
            <p:ph sz="half" idx="2"/>
          </p:nvPr>
        </p:nvSpPr>
        <p:spPr>
          <a:xfrm>
            <a:off x="6505575" y="1925638"/>
            <a:ext cx="5468938"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58F4C1A9-A238-4B66-A7E5-241638CD3DC9}"/>
              </a:ext>
            </a:extLst>
          </p:cNvPr>
          <p:cNvSpPr>
            <a:spLocks noGrp="1" noChangeArrowheads="1"/>
          </p:cNvSpPr>
          <p:nvPr>
            <p:ph type="dt" sz="half" idx="10"/>
          </p:nvPr>
        </p:nvSpPr>
        <p:spPr>
          <a:ln/>
        </p:spPr>
        <p:txBody>
          <a:bodyPr/>
          <a:lstStyle>
            <a:lvl1pPr>
              <a:defRPr/>
            </a:lvl1pPr>
          </a:lstStyle>
          <a:p>
            <a:pPr>
              <a:defRPr/>
            </a:pPr>
            <a:fld id="{F490AB72-56B9-4649-8C28-95CDC0864D58}" type="datetimeFigureOut">
              <a:rPr lang="zh-CN" altLang="en-US"/>
              <a:pPr>
                <a:defRPr/>
              </a:pPr>
              <a:t>2018/9/26</a:t>
            </a:fld>
            <a:endParaRPr lang="en-US" altLang="zh-CN"/>
          </a:p>
        </p:txBody>
      </p:sp>
      <p:sp>
        <p:nvSpPr>
          <p:cNvPr id="6" name="页脚占位符 2">
            <a:extLst>
              <a:ext uri="{FF2B5EF4-FFF2-40B4-BE49-F238E27FC236}">
                <a16:creationId xmlns:a16="http://schemas.microsoft.com/office/drawing/2014/main" id="{9FFA32B8-546E-4DA0-A983-AB9A1BD29DD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4AC4D5B2-0E75-498D-852C-999F6178CFA7}"/>
              </a:ext>
            </a:extLst>
          </p:cNvPr>
          <p:cNvSpPr>
            <a:spLocks noGrp="1" noChangeArrowheads="1"/>
          </p:cNvSpPr>
          <p:nvPr>
            <p:ph type="sldNum" sz="quarter" idx="12"/>
          </p:nvPr>
        </p:nvSpPr>
        <p:spPr>
          <a:ln/>
        </p:spPr>
        <p:txBody>
          <a:bodyPr/>
          <a:lstStyle>
            <a:lvl1pPr>
              <a:defRPr/>
            </a:lvl1pPr>
          </a:lstStyle>
          <a:p>
            <a:pPr>
              <a:defRPr/>
            </a:pPr>
            <a:fld id="{5FB7A06C-5CB0-4625-A137-A2EFEAD5B550}" type="slidenum">
              <a:rPr lang="zh-CN" altLang="en-US"/>
              <a:pPr>
                <a:defRPr/>
              </a:pPr>
              <a:t>‹#›</a:t>
            </a:fld>
            <a:endParaRPr lang="en-US" altLang="zh-CN"/>
          </a:p>
        </p:txBody>
      </p:sp>
    </p:spTree>
    <p:extLst>
      <p:ext uri="{BB962C8B-B14F-4D97-AF65-F5344CB8AC3E}">
        <p14:creationId xmlns:p14="http://schemas.microsoft.com/office/powerpoint/2010/main" val="191343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AE8203-9868-4944-80FF-8FE62EA73885}"/>
              </a:ext>
            </a:extLst>
          </p:cNvPr>
          <p:cNvSpPr>
            <a:spLocks noGrp="1"/>
          </p:cNvSpPr>
          <p:nvPr>
            <p:ph type="title"/>
          </p:nvPr>
        </p:nvSpPr>
        <p:spPr>
          <a:xfrm>
            <a:off x="885825" y="385763"/>
            <a:ext cx="11090275" cy="1397000"/>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C47EF48-BAC2-45E2-B01C-3F406EAD343A}"/>
              </a:ext>
            </a:extLst>
          </p:cNvPr>
          <p:cNvSpPr>
            <a:spLocks noGrp="1"/>
          </p:cNvSpPr>
          <p:nvPr>
            <p:ph type="body" idx="1"/>
          </p:nvPr>
        </p:nvSpPr>
        <p:spPr>
          <a:xfrm>
            <a:off x="885825" y="1773238"/>
            <a:ext cx="5440363" cy="8683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59C37FD-587A-4490-9255-164A48405545}"/>
              </a:ext>
            </a:extLst>
          </p:cNvPr>
          <p:cNvSpPr>
            <a:spLocks noGrp="1"/>
          </p:cNvSpPr>
          <p:nvPr>
            <p:ph sz="half" idx="2"/>
          </p:nvPr>
        </p:nvSpPr>
        <p:spPr>
          <a:xfrm>
            <a:off x="885825" y="2641600"/>
            <a:ext cx="5440363" cy="388620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D70645C-227F-4060-8202-E5849F234D5B}"/>
              </a:ext>
            </a:extLst>
          </p:cNvPr>
          <p:cNvSpPr>
            <a:spLocks noGrp="1"/>
          </p:cNvSpPr>
          <p:nvPr>
            <p:ph type="body" sz="quarter" idx="3"/>
          </p:nvPr>
        </p:nvSpPr>
        <p:spPr>
          <a:xfrm>
            <a:off x="6510338" y="1773238"/>
            <a:ext cx="5465762" cy="8683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B9CBFA1-5E36-4A11-8B99-03BA0FF623A5}"/>
              </a:ext>
            </a:extLst>
          </p:cNvPr>
          <p:cNvSpPr>
            <a:spLocks noGrp="1"/>
          </p:cNvSpPr>
          <p:nvPr>
            <p:ph sz="quarter" idx="4"/>
          </p:nvPr>
        </p:nvSpPr>
        <p:spPr>
          <a:xfrm>
            <a:off x="6510338" y="2641600"/>
            <a:ext cx="5465762" cy="388620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AFB4701E-3606-47E3-8B2C-D5E9E497C573}"/>
              </a:ext>
            </a:extLst>
          </p:cNvPr>
          <p:cNvSpPr>
            <a:spLocks noGrp="1" noChangeArrowheads="1"/>
          </p:cNvSpPr>
          <p:nvPr>
            <p:ph type="dt" sz="half" idx="10"/>
          </p:nvPr>
        </p:nvSpPr>
        <p:spPr>
          <a:ln/>
        </p:spPr>
        <p:txBody>
          <a:bodyPr/>
          <a:lstStyle>
            <a:lvl1pPr>
              <a:defRPr/>
            </a:lvl1pPr>
          </a:lstStyle>
          <a:p>
            <a:pPr>
              <a:defRPr/>
            </a:pPr>
            <a:fld id="{CED7DE93-E294-4FD0-8E83-A92429112F51}" type="datetimeFigureOut">
              <a:rPr lang="zh-CN" altLang="en-US"/>
              <a:pPr>
                <a:defRPr/>
              </a:pPr>
              <a:t>2018/9/26</a:t>
            </a:fld>
            <a:endParaRPr lang="en-US" altLang="zh-CN"/>
          </a:p>
        </p:txBody>
      </p:sp>
      <p:sp>
        <p:nvSpPr>
          <p:cNvPr id="8" name="页脚占位符 2">
            <a:extLst>
              <a:ext uri="{FF2B5EF4-FFF2-40B4-BE49-F238E27FC236}">
                <a16:creationId xmlns:a16="http://schemas.microsoft.com/office/drawing/2014/main" id="{2F4DEBDF-BD65-4CCA-9070-98D473A5788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F70F5F0D-F15B-4EF1-BA64-7974A7E43C97}"/>
              </a:ext>
            </a:extLst>
          </p:cNvPr>
          <p:cNvSpPr>
            <a:spLocks noGrp="1" noChangeArrowheads="1"/>
          </p:cNvSpPr>
          <p:nvPr>
            <p:ph type="sldNum" sz="quarter" idx="12"/>
          </p:nvPr>
        </p:nvSpPr>
        <p:spPr>
          <a:ln/>
        </p:spPr>
        <p:txBody>
          <a:bodyPr/>
          <a:lstStyle>
            <a:lvl1pPr>
              <a:defRPr/>
            </a:lvl1pPr>
          </a:lstStyle>
          <a:p>
            <a:pPr>
              <a:defRPr/>
            </a:pPr>
            <a:fld id="{EFAF07B4-315C-41D6-8E56-D38FBF8C28C5}" type="slidenum">
              <a:rPr lang="zh-CN" altLang="en-US"/>
              <a:pPr>
                <a:defRPr/>
              </a:pPr>
              <a:t>‹#›</a:t>
            </a:fld>
            <a:endParaRPr lang="en-US" altLang="zh-CN"/>
          </a:p>
        </p:txBody>
      </p:sp>
    </p:spTree>
    <p:extLst>
      <p:ext uri="{BB962C8B-B14F-4D97-AF65-F5344CB8AC3E}">
        <p14:creationId xmlns:p14="http://schemas.microsoft.com/office/powerpoint/2010/main" val="3009755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593597-E392-4917-AF6D-429B38A987FF}"/>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57778A7D-E86B-4F28-9666-5243B3159AB6}"/>
              </a:ext>
            </a:extLst>
          </p:cNvPr>
          <p:cNvSpPr>
            <a:spLocks noGrp="1" noChangeArrowheads="1"/>
          </p:cNvSpPr>
          <p:nvPr>
            <p:ph type="dt" sz="half" idx="10"/>
          </p:nvPr>
        </p:nvSpPr>
        <p:spPr>
          <a:ln/>
        </p:spPr>
        <p:txBody>
          <a:bodyPr/>
          <a:lstStyle>
            <a:lvl1pPr>
              <a:defRPr/>
            </a:lvl1pPr>
          </a:lstStyle>
          <a:p>
            <a:pPr>
              <a:defRPr/>
            </a:pPr>
            <a:fld id="{B8F150F1-7015-4FDA-8547-5B6DD4BE47DA}" type="datetimeFigureOut">
              <a:rPr lang="zh-CN" altLang="en-US"/>
              <a:pPr>
                <a:defRPr/>
              </a:pPr>
              <a:t>2018/9/26</a:t>
            </a:fld>
            <a:endParaRPr lang="en-US" altLang="zh-CN"/>
          </a:p>
        </p:txBody>
      </p:sp>
      <p:sp>
        <p:nvSpPr>
          <p:cNvPr id="4" name="页脚占位符 2">
            <a:extLst>
              <a:ext uri="{FF2B5EF4-FFF2-40B4-BE49-F238E27FC236}">
                <a16:creationId xmlns:a16="http://schemas.microsoft.com/office/drawing/2014/main" id="{09C328B3-CDF2-4D45-B31F-4E5D300AAEC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07F02F44-6524-498E-8223-2E841BD0560B}"/>
              </a:ext>
            </a:extLst>
          </p:cNvPr>
          <p:cNvSpPr>
            <a:spLocks noGrp="1" noChangeArrowheads="1"/>
          </p:cNvSpPr>
          <p:nvPr>
            <p:ph type="sldNum" sz="quarter" idx="12"/>
          </p:nvPr>
        </p:nvSpPr>
        <p:spPr>
          <a:ln/>
        </p:spPr>
        <p:txBody>
          <a:bodyPr/>
          <a:lstStyle>
            <a:lvl1pPr>
              <a:defRPr/>
            </a:lvl1pPr>
          </a:lstStyle>
          <a:p>
            <a:pPr>
              <a:defRPr/>
            </a:pPr>
            <a:fld id="{B522AC89-6993-49A8-907D-32354407AD72}" type="slidenum">
              <a:rPr lang="zh-CN" altLang="en-US"/>
              <a:pPr>
                <a:defRPr/>
              </a:pPr>
              <a:t>‹#›</a:t>
            </a:fld>
            <a:endParaRPr lang="en-US" altLang="zh-CN"/>
          </a:p>
        </p:txBody>
      </p:sp>
    </p:spTree>
    <p:extLst>
      <p:ext uri="{BB962C8B-B14F-4D97-AF65-F5344CB8AC3E}">
        <p14:creationId xmlns:p14="http://schemas.microsoft.com/office/powerpoint/2010/main" val="9341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F8F0EF7-C614-452B-A151-BD21579A3542}"/>
              </a:ext>
            </a:extLst>
          </p:cNvPr>
          <p:cNvSpPr>
            <a:spLocks noGrp="1" noChangeArrowheads="1"/>
          </p:cNvSpPr>
          <p:nvPr>
            <p:ph type="dt" sz="half" idx="10"/>
          </p:nvPr>
        </p:nvSpPr>
        <p:spPr>
          <a:ln/>
        </p:spPr>
        <p:txBody>
          <a:bodyPr/>
          <a:lstStyle>
            <a:lvl1pPr>
              <a:defRPr/>
            </a:lvl1pPr>
          </a:lstStyle>
          <a:p>
            <a:pPr>
              <a:defRPr/>
            </a:pPr>
            <a:fld id="{0840D17E-F69A-4E85-B49B-430E6D25F287}" type="datetimeFigureOut">
              <a:rPr lang="zh-CN" altLang="en-US"/>
              <a:pPr>
                <a:defRPr/>
              </a:pPr>
              <a:t>2018/9/26</a:t>
            </a:fld>
            <a:endParaRPr lang="en-US" altLang="zh-CN"/>
          </a:p>
        </p:txBody>
      </p:sp>
      <p:sp>
        <p:nvSpPr>
          <p:cNvPr id="3" name="页脚占位符 2">
            <a:extLst>
              <a:ext uri="{FF2B5EF4-FFF2-40B4-BE49-F238E27FC236}">
                <a16:creationId xmlns:a16="http://schemas.microsoft.com/office/drawing/2014/main" id="{E065DF7D-5A19-4D2B-8DCA-35291F8974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F8A41FD7-32A2-4E32-BC68-E2C95E79F878}"/>
              </a:ext>
            </a:extLst>
          </p:cNvPr>
          <p:cNvSpPr>
            <a:spLocks noGrp="1" noChangeArrowheads="1"/>
          </p:cNvSpPr>
          <p:nvPr>
            <p:ph type="sldNum" sz="quarter" idx="12"/>
          </p:nvPr>
        </p:nvSpPr>
        <p:spPr>
          <a:ln/>
        </p:spPr>
        <p:txBody>
          <a:bodyPr/>
          <a:lstStyle>
            <a:lvl1pPr>
              <a:defRPr/>
            </a:lvl1pPr>
          </a:lstStyle>
          <a:p>
            <a:pPr>
              <a:defRPr/>
            </a:pPr>
            <a:fld id="{60213380-7B0F-4E12-B08B-F6756B2200B6}" type="slidenum">
              <a:rPr lang="zh-CN" altLang="en-US"/>
              <a:pPr>
                <a:defRPr/>
              </a:pPr>
              <a:t>‹#›</a:t>
            </a:fld>
            <a:endParaRPr lang="en-US" altLang="zh-CN"/>
          </a:p>
        </p:txBody>
      </p:sp>
    </p:spTree>
    <p:extLst>
      <p:ext uri="{BB962C8B-B14F-4D97-AF65-F5344CB8AC3E}">
        <p14:creationId xmlns:p14="http://schemas.microsoft.com/office/powerpoint/2010/main" val="54271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47815D-A763-415C-B441-ACDACC6A4E7E}"/>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03EB386-9816-41F9-9167-E24E147E3778}"/>
              </a:ext>
            </a:extLst>
          </p:cNvPr>
          <p:cNvSpPr>
            <a:spLocks noGrp="1"/>
          </p:cNvSpPr>
          <p:nvPr>
            <p:ph idx="1"/>
          </p:nvPr>
        </p:nvSpPr>
        <p:spPr>
          <a:xfrm>
            <a:off x="884238" y="1925638"/>
            <a:ext cx="11090275"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61970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6AB10A-82EA-40D4-B2FB-2F3C30354476}"/>
              </a:ext>
            </a:extLst>
          </p:cNvPr>
          <p:cNvSpPr>
            <a:spLocks noGrp="1"/>
          </p:cNvSpPr>
          <p:nvPr>
            <p:ph type="title"/>
          </p:nvPr>
        </p:nvSpPr>
        <p:spPr>
          <a:xfrm>
            <a:off x="885825" y="482600"/>
            <a:ext cx="4146550" cy="1687513"/>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04470A6-5600-47FD-838B-DC72204FB08A}"/>
              </a:ext>
            </a:extLst>
          </p:cNvPr>
          <p:cNvSpPr>
            <a:spLocks noGrp="1"/>
          </p:cNvSpPr>
          <p:nvPr>
            <p:ph idx="1"/>
          </p:nvPr>
        </p:nvSpPr>
        <p:spPr>
          <a:xfrm>
            <a:off x="5467350" y="1041400"/>
            <a:ext cx="6508750" cy="51403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1CA9101-128F-4294-8E23-ED032CD662B8}"/>
              </a:ext>
            </a:extLst>
          </p:cNvPr>
          <p:cNvSpPr>
            <a:spLocks noGrp="1"/>
          </p:cNvSpPr>
          <p:nvPr>
            <p:ph type="body" sz="half" idx="2"/>
          </p:nvPr>
        </p:nvSpPr>
        <p:spPr>
          <a:xfrm>
            <a:off x="885825" y="2170113"/>
            <a:ext cx="4146550" cy="40195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1">
            <a:extLst>
              <a:ext uri="{FF2B5EF4-FFF2-40B4-BE49-F238E27FC236}">
                <a16:creationId xmlns:a16="http://schemas.microsoft.com/office/drawing/2014/main" id="{7695FA03-4C1C-46B0-9048-1D90E6BD58CB}"/>
              </a:ext>
            </a:extLst>
          </p:cNvPr>
          <p:cNvSpPr>
            <a:spLocks noGrp="1" noChangeArrowheads="1"/>
          </p:cNvSpPr>
          <p:nvPr>
            <p:ph type="dt" sz="half" idx="10"/>
          </p:nvPr>
        </p:nvSpPr>
        <p:spPr>
          <a:ln/>
        </p:spPr>
        <p:txBody>
          <a:bodyPr/>
          <a:lstStyle>
            <a:lvl1pPr>
              <a:defRPr/>
            </a:lvl1pPr>
          </a:lstStyle>
          <a:p>
            <a:pPr>
              <a:defRPr/>
            </a:pPr>
            <a:fld id="{E251B210-3C2C-4340-8FF3-474AB8ACB7F4}" type="datetimeFigureOut">
              <a:rPr lang="zh-CN" altLang="en-US"/>
              <a:pPr>
                <a:defRPr/>
              </a:pPr>
              <a:t>2018/9/26</a:t>
            </a:fld>
            <a:endParaRPr lang="en-US" altLang="zh-CN"/>
          </a:p>
        </p:txBody>
      </p:sp>
      <p:sp>
        <p:nvSpPr>
          <p:cNvPr id="6" name="页脚占位符 2">
            <a:extLst>
              <a:ext uri="{FF2B5EF4-FFF2-40B4-BE49-F238E27FC236}">
                <a16:creationId xmlns:a16="http://schemas.microsoft.com/office/drawing/2014/main" id="{A29FED44-022F-49C0-B0FD-4B1C52F483D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FEA247EB-5EA5-42EF-BB9B-86FCBAADBDD2}"/>
              </a:ext>
            </a:extLst>
          </p:cNvPr>
          <p:cNvSpPr>
            <a:spLocks noGrp="1" noChangeArrowheads="1"/>
          </p:cNvSpPr>
          <p:nvPr>
            <p:ph type="sldNum" sz="quarter" idx="12"/>
          </p:nvPr>
        </p:nvSpPr>
        <p:spPr>
          <a:ln/>
        </p:spPr>
        <p:txBody>
          <a:bodyPr/>
          <a:lstStyle>
            <a:lvl1pPr>
              <a:defRPr/>
            </a:lvl1pPr>
          </a:lstStyle>
          <a:p>
            <a:pPr>
              <a:defRPr/>
            </a:pPr>
            <a:fld id="{C65E6350-FCCF-49BA-82E4-57A6D6529B46}" type="slidenum">
              <a:rPr lang="zh-CN" altLang="en-US"/>
              <a:pPr>
                <a:defRPr/>
              </a:pPr>
              <a:t>‹#›</a:t>
            </a:fld>
            <a:endParaRPr lang="en-US" altLang="zh-CN"/>
          </a:p>
        </p:txBody>
      </p:sp>
    </p:spTree>
    <p:extLst>
      <p:ext uri="{BB962C8B-B14F-4D97-AF65-F5344CB8AC3E}">
        <p14:creationId xmlns:p14="http://schemas.microsoft.com/office/powerpoint/2010/main" val="2960591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38C3B4-3D0D-46AD-A521-C628402AE6B1}"/>
              </a:ext>
            </a:extLst>
          </p:cNvPr>
          <p:cNvSpPr>
            <a:spLocks noGrp="1"/>
          </p:cNvSpPr>
          <p:nvPr>
            <p:ph type="title"/>
          </p:nvPr>
        </p:nvSpPr>
        <p:spPr>
          <a:xfrm>
            <a:off x="885825" y="482600"/>
            <a:ext cx="4146550" cy="1687513"/>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772F6A2-1C54-481E-8FA2-C425CAEB5D88}"/>
              </a:ext>
            </a:extLst>
          </p:cNvPr>
          <p:cNvSpPr>
            <a:spLocks noGrp="1"/>
          </p:cNvSpPr>
          <p:nvPr>
            <p:ph type="pic" idx="1"/>
          </p:nvPr>
        </p:nvSpPr>
        <p:spPr>
          <a:xfrm>
            <a:off x="5467350" y="1041400"/>
            <a:ext cx="6508750" cy="51403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a:extLst>
              <a:ext uri="{FF2B5EF4-FFF2-40B4-BE49-F238E27FC236}">
                <a16:creationId xmlns:a16="http://schemas.microsoft.com/office/drawing/2014/main" id="{1280B3DE-8989-4A3A-A2DE-C919807FEC89}"/>
              </a:ext>
            </a:extLst>
          </p:cNvPr>
          <p:cNvSpPr>
            <a:spLocks noGrp="1"/>
          </p:cNvSpPr>
          <p:nvPr>
            <p:ph type="body" sz="half" idx="2"/>
          </p:nvPr>
        </p:nvSpPr>
        <p:spPr>
          <a:xfrm>
            <a:off x="885825" y="2170113"/>
            <a:ext cx="4146550" cy="40195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1">
            <a:extLst>
              <a:ext uri="{FF2B5EF4-FFF2-40B4-BE49-F238E27FC236}">
                <a16:creationId xmlns:a16="http://schemas.microsoft.com/office/drawing/2014/main" id="{9FEE3D70-AEE3-4E45-81B7-1F225C25E0F6}"/>
              </a:ext>
            </a:extLst>
          </p:cNvPr>
          <p:cNvSpPr>
            <a:spLocks noGrp="1" noChangeArrowheads="1"/>
          </p:cNvSpPr>
          <p:nvPr>
            <p:ph type="dt" sz="half" idx="10"/>
          </p:nvPr>
        </p:nvSpPr>
        <p:spPr>
          <a:ln/>
        </p:spPr>
        <p:txBody>
          <a:bodyPr/>
          <a:lstStyle>
            <a:lvl1pPr>
              <a:defRPr/>
            </a:lvl1pPr>
          </a:lstStyle>
          <a:p>
            <a:pPr>
              <a:defRPr/>
            </a:pPr>
            <a:fld id="{B6B5CCFB-E3A1-4DAA-8B38-F1610E4243B2}" type="datetimeFigureOut">
              <a:rPr lang="zh-CN" altLang="en-US"/>
              <a:pPr>
                <a:defRPr/>
              </a:pPr>
              <a:t>2018/9/26</a:t>
            </a:fld>
            <a:endParaRPr lang="en-US" altLang="zh-CN"/>
          </a:p>
        </p:txBody>
      </p:sp>
      <p:sp>
        <p:nvSpPr>
          <p:cNvPr id="6" name="页脚占位符 2">
            <a:extLst>
              <a:ext uri="{FF2B5EF4-FFF2-40B4-BE49-F238E27FC236}">
                <a16:creationId xmlns:a16="http://schemas.microsoft.com/office/drawing/2014/main" id="{5F1F76CC-9AD4-44BB-A96A-EB9564FE960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7A7A2F4B-F16A-411C-A061-CE9243A56133}"/>
              </a:ext>
            </a:extLst>
          </p:cNvPr>
          <p:cNvSpPr>
            <a:spLocks noGrp="1" noChangeArrowheads="1"/>
          </p:cNvSpPr>
          <p:nvPr>
            <p:ph type="sldNum" sz="quarter" idx="12"/>
          </p:nvPr>
        </p:nvSpPr>
        <p:spPr>
          <a:ln/>
        </p:spPr>
        <p:txBody>
          <a:bodyPr/>
          <a:lstStyle>
            <a:lvl1pPr>
              <a:defRPr/>
            </a:lvl1pPr>
          </a:lstStyle>
          <a:p>
            <a:pPr>
              <a:defRPr/>
            </a:pPr>
            <a:fld id="{48FCBDC5-B73F-4A3E-865F-D2ABDEE43EBA}" type="slidenum">
              <a:rPr lang="zh-CN" altLang="en-US"/>
              <a:pPr>
                <a:defRPr/>
              </a:pPr>
              <a:t>‹#›</a:t>
            </a:fld>
            <a:endParaRPr lang="en-US" altLang="zh-CN"/>
          </a:p>
        </p:txBody>
      </p:sp>
    </p:spTree>
    <p:extLst>
      <p:ext uri="{BB962C8B-B14F-4D97-AF65-F5344CB8AC3E}">
        <p14:creationId xmlns:p14="http://schemas.microsoft.com/office/powerpoint/2010/main" val="249328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C272E4-5FB8-4594-9350-4DEF54B6F49A}"/>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03D1AFA-AD7D-4345-B5E1-5282A481A3BD}"/>
              </a:ext>
            </a:extLst>
          </p:cNvPr>
          <p:cNvSpPr>
            <a:spLocks noGrp="1"/>
          </p:cNvSpPr>
          <p:nvPr>
            <p:ph type="body" orient="vert" idx="1"/>
          </p:nvPr>
        </p:nvSpPr>
        <p:spPr>
          <a:xfrm>
            <a:off x="884238" y="1925638"/>
            <a:ext cx="11090275" cy="4589462"/>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008DDDA-34B3-4FEB-BB72-832F75EDF8AD}"/>
              </a:ext>
            </a:extLst>
          </p:cNvPr>
          <p:cNvSpPr>
            <a:spLocks noGrp="1" noChangeArrowheads="1"/>
          </p:cNvSpPr>
          <p:nvPr>
            <p:ph type="dt" sz="half" idx="10"/>
          </p:nvPr>
        </p:nvSpPr>
        <p:spPr>
          <a:ln/>
        </p:spPr>
        <p:txBody>
          <a:bodyPr/>
          <a:lstStyle>
            <a:lvl1pPr>
              <a:defRPr/>
            </a:lvl1pPr>
          </a:lstStyle>
          <a:p>
            <a:pPr>
              <a:defRPr/>
            </a:pPr>
            <a:fld id="{3720AEB4-7EC9-46A9-8BAF-75684CBA13CD}" type="datetimeFigureOut">
              <a:rPr lang="zh-CN" altLang="en-US"/>
              <a:pPr>
                <a:defRPr/>
              </a:pPr>
              <a:t>2018/9/26</a:t>
            </a:fld>
            <a:endParaRPr lang="en-US" altLang="zh-CN"/>
          </a:p>
        </p:txBody>
      </p:sp>
      <p:sp>
        <p:nvSpPr>
          <p:cNvPr id="5" name="页脚占位符 2">
            <a:extLst>
              <a:ext uri="{FF2B5EF4-FFF2-40B4-BE49-F238E27FC236}">
                <a16:creationId xmlns:a16="http://schemas.microsoft.com/office/drawing/2014/main" id="{3D3EFE8B-E171-4A45-A6B3-19111E92CB2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B0ECFECC-8C8A-4827-B744-964DEFE1807F}"/>
              </a:ext>
            </a:extLst>
          </p:cNvPr>
          <p:cNvSpPr>
            <a:spLocks noGrp="1" noChangeArrowheads="1"/>
          </p:cNvSpPr>
          <p:nvPr>
            <p:ph type="sldNum" sz="quarter" idx="12"/>
          </p:nvPr>
        </p:nvSpPr>
        <p:spPr>
          <a:ln/>
        </p:spPr>
        <p:txBody>
          <a:bodyPr/>
          <a:lstStyle>
            <a:lvl1pPr>
              <a:defRPr/>
            </a:lvl1pPr>
          </a:lstStyle>
          <a:p>
            <a:pPr>
              <a:defRPr/>
            </a:pPr>
            <a:fld id="{D5542A6F-C36E-4C7A-9421-46C1D69CFC1C}" type="slidenum">
              <a:rPr lang="zh-CN" altLang="en-US"/>
              <a:pPr>
                <a:defRPr/>
              </a:pPr>
              <a:t>‹#›</a:t>
            </a:fld>
            <a:endParaRPr lang="en-US" altLang="zh-CN"/>
          </a:p>
        </p:txBody>
      </p:sp>
    </p:spTree>
    <p:extLst>
      <p:ext uri="{BB962C8B-B14F-4D97-AF65-F5344CB8AC3E}">
        <p14:creationId xmlns:p14="http://schemas.microsoft.com/office/powerpoint/2010/main" val="519125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A611120-EAA1-4D06-ACF4-D29A771E28FD}"/>
              </a:ext>
            </a:extLst>
          </p:cNvPr>
          <p:cNvSpPr>
            <a:spLocks noGrp="1"/>
          </p:cNvSpPr>
          <p:nvPr>
            <p:ph type="title" orient="vert"/>
          </p:nvPr>
        </p:nvSpPr>
        <p:spPr>
          <a:xfrm>
            <a:off x="9202738" y="385763"/>
            <a:ext cx="2771775" cy="612933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2E64E09-569F-4EA1-94E0-111CD056840F}"/>
              </a:ext>
            </a:extLst>
          </p:cNvPr>
          <p:cNvSpPr>
            <a:spLocks noGrp="1"/>
          </p:cNvSpPr>
          <p:nvPr>
            <p:ph type="body" orient="vert" idx="1"/>
          </p:nvPr>
        </p:nvSpPr>
        <p:spPr>
          <a:xfrm>
            <a:off x="884238" y="385763"/>
            <a:ext cx="8166100" cy="6129337"/>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1ED85A8B-A981-420E-B748-770789BD9DAB}"/>
              </a:ext>
            </a:extLst>
          </p:cNvPr>
          <p:cNvSpPr>
            <a:spLocks noGrp="1" noChangeArrowheads="1"/>
          </p:cNvSpPr>
          <p:nvPr>
            <p:ph type="dt" sz="half" idx="10"/>
          </p:nvPr>
        </p:nvSpPr>
        <p:spPr>
          <a:ln/>
        </p:spPr>
        <p:txBody>
          <a:bodyPr/>
          <a:lstStyle>
            <a:lvl1pPr>
              <a:defRPr/>
            </a:lvl1pPr>
          </a:lstStyle>
          <a:p>
            <a:pPr>
              <a:defRPr/>
            </a:pPr>
            <a:fld id="{72108F51-1479-435B-BD4C-1954A4E4DD57}" type="datetimeFigureOut">
              <a:rPr lang="zh-CN" altLang="en-US"/>
              <a:pPr>
                <a:defRPr/>
              </a:pPr>
              <a:t>2018/9/26</a:t>
            </a:fld>
            <a:endParaRPr lang="en-US" altLang="zh-CN"/>
          </a:p>
        </p:txBody>
      </p:sp>
      <p:sp>
        <p:nvSpPr>
          <p:cNvPr id="5" name="页脚占位符 2">
            <a:extLst>
              <a:ext uri="{FF2B5EF4-FFF2-40B4-BE49-F238E27FC236}">
                <a16:creationId xmlns:a16="http://schemas.microsoft.com/office/drawing/2014/main" id="{3B913682-1284-45F2-85B4-D5AB3BE1B4C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AC54DD20-580D-47DE-BD5F-CA6C4FB81741}"/>
              </a:ext>
            </a:extLst>
          </p:cNvPr>
          <p:cNvSpPr>
            <a:spLocks noGrp="1" noChangeArrowheads="1"/>
          </p:cNvSpPr>
          <p:nvPr>
            <p:ph type="sldNum" sz="quarter" idx="12"/>
          </p:nvPr>
        </p:nvSpPr>
        <p:spPr>
          <a:ln/>
        </p:spPr>
        <p:txBody>
          <a:bodyPr/>
          <a:lstStyle>
            <a:lvl1pPr>
              <a:defRPr/>
            </a:lvl1pPr>
          </a:lstStyle>
          <a:p>
            <a:pPr>
              <a:defRPr/>
            </a:pPr>
            <a:fld id="{F8CFBF16-D2A7-4BB2-AAE1-B14AC748A313}" type="slidenum">
              <a:rPr lang="zh-CN" altLang="en-US"/>
              <a:pPr>
                <a:defRPr/>
              </a:pPr>
              <a:t>‹#›</a:t>
            </a:fld>
            <a:endParaRPr lang="en-US" altLang="zh-CN"/>
          </a:p>
        </p:txBody>
      </p:sp>
    </p:spTree>
    <p:extLst>
      <p:ext uri="{BB962C8B-B14F-4D97-AF65-F5344CB8AC3E}">
        <p14:creationId xmlns:p14="http://schemas.microsoft.com/office/powerpoint/2010/main" val="4049363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457D0-0BAD-4E7D-8C58-1A3A1CBCB337}"/>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表格占位符 2">
            <a:extLst>
              <a:ext uri="{FF2B5EF4-FFF2-40B4-BE49-F238E27FC236}">
                <a16:creationId xmlns:a16="http://schemas.microsoft.com/office/drawing/2014/main" id="{C158588B-657E-44F3-8DF0-7BDCE130016F}"/>
              </a:ext>
            </a:extLst>
          </p:cNvPr>
          <p:cNvSpPr>
            <a:spLocks noGrp="1"/>
          </p:cNvSpPr>
          <p:nvPr>
            <p:ph type="tbl" idx="1"/>
          </p:nvPr>
        </p:nvSpPr>
        <p:spPr>
          <a:xfrm>
            <a:off x="884238" y="1925638"/>
            <a:ext cx="11090275" cy="4589462"/>
          </a:xfrm>
          <a:prstGeom prst="rect">
            <a:avLst/>
          </a:prstGeom>
        </p:spPr>
        <p:txBody>
          <a:bodyPr/>
          <a:lstStyle/>
          <a:p>
            <a:pPr lvl="0"/>
            <a:endParaRPr lang="zh-CN" altLang="en-US" noProof="0"/>
          </a:p>
        </p:txBody>
      </p:sp>
      <p:sp>
        <p:nvSpPr>
          <p:cNvPr id="4" name="日期占位符 1">
            <a:extLst>
              <a:ext uri="{FF2B5EF4-FFF2-40B4-BE49-F238E27FC236}">
                <a16:creationId xmlns:a16="http://schemas.microsoft.com/office/drawing/2014/main" id="{57E8CA1F-37BF-4F36-B095-12ABF0B651FB}"/>
              </a:ext>
            </a:extLst>
          </p:cNvPr>
          <p:cNvSpPr>
            <a:spLocks noGrp="1" noChangeArrowheads="1"/>
          </p:cNvSpPr>
          <p:nvPr>
            <p:ph type="dt" sz="half" idx="10"/>
          </p:nvPr>
        </p:nvSpPr>
        <p:spPr>
          <a:ln/>
        </p:spPr>
        <p:txBody>
          <a:bodyPr/>
          <a:lstStyle>
            <a:lvl1pPr>
              <a:defRPr/>
            </a:lvl1pPr>
          </a:lstStyle>
          <a:p>
            <a:pPr>
              <a:defRPr/>
            </a:pPr>
            <a:fld id="{BEF2A63B-EF06-4225-B8B1-9F4527829A8A}" type="datetimeFigureOut">
              <a:rPr lang="zh-CN" altLang="en-US"/>
              <a:pPr>
                <a:defRPr/>
              </a:pPr>
              <a:t>2018/9/26</a:t>
            </a:fld>
            <a:endParaRPr lang="en-US" altLang="zh-CN"/>
          </a:p>
        </p:txBody>
      </p:sp>
      <p:sp>
        <p:nvSpPr>
          <p:cNvPr id="5" name="页脚占位符 2">
            <a:extLst>
              <a:ext uri="{FF2B5EF4-FFF2-40B4-BE49-F238E27FC236}">
                <a16:creationId xmlns:a16="http://schemas.microsoft.com/office/drawing/2014/main" id="{898C0F07-4678-449E-96C9-294163CEC6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9F32FEEB-EB06-41D5-BBF3-4302DA20AFF6}"/>
              </a:ext>
            </a:extLst>
          </p:cNvPr>
          <p:cNvSpPr>
            <a:spLocks noGrp="1" noChangeArrowheads="1"/>
          </p:cNvSpPr>
          <p:nvPr>
            <p:ph type="sldNum" sz="quarter" idx="12"/>
          </p:nvPr>
        </p:nvSpPr>
        <p:spPr>
          <a:ln/>
        </p:spPr>
        <p:txBody>
          <a:bodyPr/>
          <a:lstStyle>
            <a:lvl1pPr>
              <a:defRPr/>
            </a:lvl1pPr>
          </a:lstStyle>
          <a:p>
            <a:pPr>
              <a:defRPr/>
            </a:pPr>
            <a:fld id="{D6D6D5A1-D425-4FCB-8E8B-0FEA45174480}" type="slidenum">
              <a:rPr lang="zh-CN" altLang="en-US"/>
              <a:pPr>
                <a:defRPr/>
              </a:pPr>
              <a:t>‹#›</a:t>
            </a:fld>
            <a:endParaRPr lang="en-US" altLang="zh-CN"/>
          </a:p>
        </p:txBody>
      </p:sp>
    </p:spTree>
    <p:extLst>
      <p:ext uri="{BB962C8B-B14F-4D97-AF65-F5344CB8AC3E}">
        <p14:creationId xmlns:p14="http://schemas.microsoft.com/office/powerpoint/2010/main" val="991916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E835C-AA99-41F5-ACC9-9141CDB46AEA}"/>
              </a:ext>
            </a:extLst>
          </p:cNvPr>
          <p:cNvSpPr>
            <a:spLocks noGrp="1"/>
          </p:cNvSpPr>
          <p:nvPr>
            <p:ph type="ctrTitle"/>
          </p:nvPr>
        </p:nvSpPr>
        <p:spPr>
          <a:xfrm>
            <a:off x="1608138" y="1184275"/>
            <a:ext cx="9644062" cy="2517775"/>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86797D2-DE8B-4AF4-850B-C2D305602605}"/>
              </a:ext>
            </a:extLst>
          </p:cNvPr>
          <p:cNvSpPr>
            <a:spLocks noGrp="1"/>
          </p:cNvSpPr>
          <p:nvPr>
            <p:ph type="subTitle" idx="1"/>
          </p:nvPr>
        </p:nvSpPr>
        <p:spPr>
          <a:xfrm>
            <a:off x="1608138" y="3798888"/>
            <a:ext cx="9644062" cy="17462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a:extLst>
              <a:ext uri="{FF2B5EF4-FFF2-40B4-BE49-F238E27FC236}">
                <a16:creationId xmlns:a16="http://schemas.microsoft.com/office/drawing/2014/main" id="{2F5602CE-7B38-4275-96FE-DB19ABCF7E35}"/>
              </a:ext>
            </a:extLst>
          </p:cNvPr>
          <p:cNvSpPr>
            <a:spLocks noGrp="1" noChangeArrowheads="1"/>
          </p:cNvSpPr>
          <p:nvPr>
            <p:ph type="dt" sz="half" idx="10"/>
          </p:nvPr>
        </p:nvSpPr>
        <p:spPr>
          <a:ln/>
        </p:spPr>
        <p:txBody>
          <a:bodyPr/>
          <a:lstStyle>
            <a:lvl1pPr>
              <a:defRPr/>
            </a:lvl1pPr>
          </a:lstStyle>
          <a:p>
            <a:pPr>
              <a:defRPr/>
            </a:pPr>
            <a:fld id="{AC9073FC-B22F-4FBE-ABBD-620C857FD9BF}" type="datetimeFigureOut">
              <a:rPr lang="id-ID" altLang="en-US"/>
              <a:pPr>
                <a:defRPr/>
              </a:pPr>
              <a:t>26/09/2018</a:t>
            </a:fld>
            <a:endParaRPr lang="id-ID" altLang="en-US"/>
          </a:p>
        </p:txBody>
      </p:sp>
      <p:sp>
        <p:nvSpPr>
          <p:cNvPr id="5" name="Footer Placeholder 4">
            <a:extLst>
              <a:ext uri="{FF2B5EF4-FFF2-40B4-BE49-F238E27FC236}">
                <a16:creationId xmlns:a16="http://schemas.microsoft.com/office/drawing/2014/main" id="{DD4BB936-A0B7-40A3-9BCA-9C81F922A466}"/>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6" name="Slide Number Placeholder 5">
            <a:extLst>
              <a:ext uri="{FF2B5EF4-FFF2-40B4-BE49-F238E27FC236}">
                <a16:creationId xmlns:a16="http://schemas.microsoft.com/office/drawing/2014/main" id="{DDA9A53F-E2A2-4CEE-8B55-33DB57B69244}"/>
              </a:ext>
            </a:extLst>
          </p:cNvPr>
          <p:cNvSpPr>
            <a:spLocks noGrp="1" noChangeArrowheads="1"/>
          </p:cNvSpPr>
          <p:nvPr>
            <p:ph type="sldNum" sz="quarter" idx="12"/>
          </p:nvPr>
        </p:nvSpPr>
        <p:spPr>
          <a:ln/>
        </p:spPr>
        <p:txBody>
          <a:bodyPr/>
          <a:lstStyle>
            <a:lvl1pPr>
              <a:defRPr/>
            </a:lvl1pPr>
          </a:lstStyle>
          <a:p>
            <a:pPr>
              <a:defRPr/>
            </a:pPr>
            <a:fld id="{A1C807E2-17FE-4079-BFDF-FBDD879B9118}" type="slidenum">
              <a:rPr lang="id-ID" altLang="en-US"/>
              <a:pPr>
                <a:defRPr/>
              </a:pPr>
              <a:t>‹#›</a:t>
            </a:fld>
            <a:endParaRPr lang="id-ID" altLang="en-US"/>
          </a:p>
        </p:txBody>
      </p:sp>
    </p:spTree>
    <p:extLst>
      <p:ext uri="{BB962C8B-B14F-4D97-AF65-F5344CB8AC3E}">
        <p14:creationId xmlns:p14="http://schemas.microsoft.com/office/powerpoint/2010/main" val="2132299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839559-7F61-43F5-94E0-390D75FAEAB4}"/>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ADE05D-CB9F-428D-A51D-F54D716F5BFE}"/>
              </a:ext>
            </a:extLst>
          </p:cNvPr>
          <p:cNvSpPr>
            <a:spLocks noGrp="1"/>
          </p:cNvSpPr>
          <p:nvPr>
            <p:ph idx="1"/>
          </p:nvPr>
        </p:nvSpPr>
        <p:spPr>
          <a:xfrm>
            <a:off x="884238" y="1925638"/>
            <a:ext cx="11090275"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a:extLst>
              <a:ext uri="{FF2B5EF4-FFF2-40B4-BE49-F238E27FC236}">
                <a16:creationId xmlns:a16="http://schemas.microsoft.com/office/drawing/2014/main" id="{38A6DF08-6881-4CE1-B44B-C2F4D121E6CA}"/>
              </a:ext>
            </a:extLst>
          </p:cNvPr>
          <p:cNvSpPr>
            <a:spLocks noGrp="1" noChangeArrowheads="1"/>
          </p:cNvSpPr>
          <p:nvPr>
            <p:ph type="dt" sz="half" idx="10"/>
          </p:nvPr>
        </p:nvSpPr>
        <p:spPr>
          <a:ln/>
        </p:spPr>
        <p:txBody>
          <a:bodyPr/>
          <a:lstStyle>
            <a:lvl1pPr>
              <a:defRPr/>
            </a:lvl1pPr>
          </a:lstStyle>
          <a:p>
            <a:pPr>
              <a:defRPr/>
            </a:pPr>
            <a:fld id="{5A812AB9-40C2-472A-AC13-BBB738F2483A}" type="datetimeFigureOut">
              <a:rPr lang="id-ID" altLang="en-US"/>
              <a:pPr>
                <a:defRPr/>
              </a:pPr>
              <a:t>26/09/2018</a:t>
            </a:fld>
            <a:endParaRPr lang="id-ID" altLang="en-US"/>
          </a:p>
        </p:txBody>
      </p:sp>
      <p:sp>
        <p:nvSpPr>
          <p:cNvPr id="5" name="Footer Placeholder 4">
            <a:extLst>
              <a:ext uri="{FF2B5EF4-FFF2-40B4-BE49-F238E27FC236}">
                <a16:creationId xmlns:a16="http://schemas.microsoft.com/office/drawing/2014/main" id="{25696F67-38D5-4F81-9C3D-415A61F9805C}"/>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6" name="Slide Number Placeholder 5">
            <a:extLst>
              <a:ext uri="{FF2B5EF4-FFF2-40B4-BE49-F238E27FC236}">
                <a16:creationId xmlns:a16="http://schemas.microsoft.com/office/drawing/2014/main" id="{21C13395-62DD-4E64-9C5C-2C1B165983D4}"/>
              </a:ext>
            </a:extLst>
          </p:cNvPr>
          <p:cNvSpPr>
            <a:spLocks noGrp="1" noChangeArrowheads="1"/>
          </p:cNvSpPr>
          <p:nvPr>
            <p:ph type="sldNum" sz="quarter" idx="12"/>
          </p:nvPr>
        </p:nvSpPr>
        <p:spPr>
          <a:ln/>
        </p:spPr>
        <p:txBody>
          <a:bodyPr/>
          <a:lstStyle>
            <a:lvl1pPr>
              <a:defRPr/>
            </a:lvl1pPr>
          </a:lstStyle>
          <a:p>
            <a:pPr>
              <a:defRPr/>
            </a:pPr>
            <a:fld id="{463E37CB-2F55-4144-9543-D771D195D686}" type="slidenum">
              <a:rPr lang="id-ID" altLang="en-US"/>
              <a:pPr>
                <a:defRPr/>
              </a:pPr>
              <a:t>‹#›</a:t>
            </a:fld>
            <a:endParaRPr lang="id-ID" altLang="en-US"/>
          </a:p>
        </p:txBody>
      </p:sp>
    </p:spTree>
    <p:extLst>
      <p:ext uri="{BB962C8B-B14F-4D97-AF65-F5344CB8AC3E}">
        <p14:creationId xmlns:p14="http://schemas.microsoft.com/office/powerpoint/2010/main" val="3143777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774DB4-5BF0-42DD-BF79-9D4E7C217E08}"/>
              </a:ext>
            </a:extLst>
          </p:cNvPr>
          <p:cNvSpPr>
            <a:spLocks noGrp="1"/>
          </p:cNvSpPr>
          <p:nvPr>
            <p:ph type="title"/>
          </p:nvPr>
        </p:nvSpPr>
        <p:spPr>
          <a:xfrm>
            <a:off x="877888" y="1803400"/>
            <a:ext cx="11090275" cy="3008313"/>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DD849E8-2A92-41AB-9814-CE063DBC2250}"/>
              </a:ext>
            </a:extLst>
          </p:cNvPr>
          <p:cNvSpPr>
            <a:spLocks noGrp="1"/>
          </p:cNvSpPr>
          <p:nvPr>
            <p:ph type="body" idx="1"/>
          </p:nvPr>
        </p:nvSpPr>
        <p:spPr>
          <a:xfrm>
            <a:off x="877888" y="4840288"/>
            <a:ext cx="11090275" cy="158273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Date Placeholder 3">
            <a:extLst>
              <a:ext uri="{FF2B5EF4-FFF2-40B4-BE49-F238E27FC236}">
                <a16:creationId xmlns:a16="http://schemas.microsoft.com/office/drawing/2014/main" id="{D410AB8F-4329-40F9-BBCD-6934EACD4590}"/>
              </a:ext>
            </a:extLst>
          </p:cNvPr>
          <p:cNvSpPr>
            <a:spLocks noGrp="1" noChangeArrowheads="1"/>
          </p:cNvSpPr>
          <p:nvPr>
            <p:ph type="dt" sz="half" idx="10"/>
          </p:nvPr>
        </p:nvSpPr>
        <p:spPr>
          <a:ln/>
        </p:spPr>
        <p:txBody>
          <a:bodyPr/>
          <a:lstStyle>
            <a:lvl1pPr>
              <a:defRPr/>
            </a:lvl1pPr>
          </a:lstStyle>
          <a:p>
            <a:pPr>
              <a:defRPr/>
            </a:pPr>
            <a:fld id="{5A12532E-A4CF-4A5B-95AF-03144569EEA2}" type="datetimeFigureOut">
              <a:rPr lang="id-ID" altLang="en-US"/>
              <a:pPr>
                <a:defRPr/>
              </a:pPr>
              <a:t>26/09/2018</a:t>
            </a:fld>
            <a:endParaRPr lang="id-ID" altLang="en-US"/>
          </a:p>
        </p:txBody>
      </p:sp>
      <p:sp>
        <p:nvSpPr>
          <p:cNvPr id="5" name="Footer Placeholder 4">
            <a:extLst>
              <a:ext uri="{FF2B5EF4-FFF2-40B4-BE49-F238E27FC236}">
                <a16:creationId xmlns:a16="http://schemas.microsoft.com/office/drawing/2014/main" id="{FF6DDB84-1610-4CFF-B3BC-C2BE0D8D8AA1}"/>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6" name="Slide Number Placeholder 5">
            <a:extLst>
              <a:ext uri="{FF2B5EF4-FFF2-40B4-BE49-F238E27FC236}">
                <a16:creationId xmlns:a16="http://schemas.microsoft.com/office/drawing/2014/main" id="{A4166B13-7EFD-4336-9414-66300D1FD4C6}"/>
              </a:ext>
            </a:extLst>
          </p:cNvPr>
          <p:cNvSpPr>
            <a:spLocks noGrp="1" noChangeArrowheads="1"/>
          </p:cNvSpPr>
          <p:nvPr>
            <p:ph type="sldNum" sz="quarter" idx="12"/>
          </p:nvPr>
        </p:nvSpPr>
        <p:spPr>
          <a:ln/>
        </p:spPr>
        <p:txBody>
          <a:bodyPr/>
          <a:lstStyle>
            <a:lvl1pPr>
              <a:defRPr/>
            </a:lvl1pPr>
          </a:lstStyle>
          <a:p>
            <a:pPr>
              <a:defRPr/>
            </a:pPr>
            <a:fld id="{FB5D5F63-E3F5-452A-9D5B-9A03F59F2832}" type="slidenum">
              <a:rPr lang="id-ID" altLang="en-US"/>
              <a:pPr>
                <a:defRPr/>
              </a:pPr>
              <a:t>‹#›</a:t>
            </a:fld>
            <a:endParaRPr lang="id-ID" altLang="en-US"/>
          </a:p>
        </p:txBody>
      </p:sp>
    </p:spTree>
    <p:extLst>
      <p:ext uri="{BB962C8B-B14F-4D97-AF65-F5344CB8AC3E}">
        <p14:creationId xmlns:p14="http://schemas.microsoft.com/office/powerpoint/2010/main" val="2655372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66C1B4-581E-48E7-BCEA-9B120FCFFBA9}"/>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4035E2-1364-4FC1-A06B-083339EFF880}"/>
              </a:ext>
            </a:extLst>
          </p:cNvPr>
          <p:cNvSpPr>
            <a:spLocks noGrp="1"/>
          </p:cNvSpPr>
          <p:nvPr>
            <p:ph sz="half" idx="1"/>
          </p:nvPr>
        </p:nvSpPr>
        <p:spPr>
          <a:xfrm>
            <a:off x="884238" y="1925638"/>
            <a:ext cx="5468937"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424133F-3CDC-421C-A082-905D50021809}"/>
              </a:ext>
            </a:extLst>
          </p:cNvPr>
          <p:cNvSpPr>
            <a:spLocks noGrp="1"/>
          </p:cNvSpPr>
          <p:nvPr>
            <p:ph sz="half" idx="2"/>
          </p:nvPr>
        </p:nvSpPr>
        <p:spPr>
          <a:xfrm>
            <a:off x="6505575" y="1925638"/>
            <a:ext cx="5468938"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a:extLst>
              <a:ext uri="{FF2B5EF4-FFF2-40B4-BE49-F238E27FC236}">
                <a16:creationId xmlns:a16="http://schemas.microsoft.com/office/drawing/2014/main" id="{E151DBAB-CB45-4EE0-AF09-54E3D0B32E91}"/>
              </a:ext>
            </a:extLst>
          </p:cNvPr>
          <p:cNvSpPr>
            <a:spLocks noGrp="1" noChangeArrowheads="1"/>
          </p:cNvSpPr>
          <p:nvPr>
            <p:ph type="dt" sz="half" idx="10"/>
          </p:nvPr>
        </p:nvSpPr>
        <p:spPr>
          <a:ln/>
        </p:spPr>
        <p:txBody>
          <a:bodyPr/>
          <a:lstStyle>
            <a:lvl1pPr>
              <a:defRPr/>
            </a:lvl1pPr>
          </a:lstStyle>
          <a:p>
            <a:pPr>
              <a:defRPr/>
            </a:pPr>
            <a:fld id="{B3D04122-1D01-4C67-BEEA-96E75F1CBB68}" type="datetimeFigureOut">
              <a:rPr lang="id-ID" altLang="en-US"/>
              <a:pPr>
                <a:defRPr/>
              </a:pPr>
              <a:t>26/09/2018</a:t>
            </a:fld>
            <a:endParaRPr lang="id-ID" altLang="en-US"/>
          </a:p>
        </p:txBody>
      </p:sp>
      <p:sp>
        <p:nvSpPr>
          <p:cNvPr id="6" name="Footer Placeholder 4">
            <a:extLst>
              <a:ext uri="{FF2B5EF4-FFF2-40B4-BE49-F238E27FC236}">
                <a16:creationId xmlns:a16="http://schemas.microsoft.com/office/drawing/2014/main" id="{7682A264-B6F1-4E56-A796-FDFB2EA6593B}"/>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7" name="Slide Number Placeholder 5">
            <a:extLst>
              <a:ext uri="{FF2B5EF4-FFF2-40B4-BE49-F238E27FC236}">
                <a16:creationId xmlns:a16="http://schemas.microsoft.com/office/drawing/2014/main" id="{EBCE8F15-CE05-4A4F-9971-C8D1F7811E9D}"/>
              </a:ext>
            </a:extLst>
          </p:cNvPr>
          <p:cNvSpPr>
            <a:spLocks noGrp="1" noChangeArrowheads="1"/>
          </p:cNvSpPr>
          <p:nvPr>
            <p:ph type="sldNum" sz="quarter" idx="12"/>
          </p:nvPr>
        </p:nvSpPr>
        <p:spPr>
          <a:ln/>
        </p:spPr>
        <p:txBody>
          <a:bodyPr/>
          <a:lstStyle>
            <a:lvl1pPr>
              <a:defRPr/>
            </a:lvl1pPr>
          </a:lstStyle>
          <a:p>
            <a:pPr>
              <a:defRPr/>
            </a:pPr>
            <a:fld id="{4590A92E-6CEF-47F3-8162-202CAE84F44E}" type="slidenum">
              <a:rPr lang="id-ID" altLang="en-US"/>
              <a:pPr>
                <a:defRPr/>
              </a:pPr>
              <a:t>‹#›</a:t>
            </a:fld>
            <a:endParaRPr lang="id-ID" altLang="en-US"/>
          </a:p>
        </p:txBody>
      </p:sp>
    </p:spTree>
    <p:extLst>
      <p:ext uri="{BB962C8B-B14F-4D97-AF65-F5344CB8AC3E}">
        <p14:creationId xmlns:p14="http://schemas.microsoft.com/office/powerpoint/2010/main" val="792704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84FFA0-3EAC-41AD-9F70-95B5D0A8F2BE}"/>
              </a:ext>
            </a:extLst>
          </p:cNvPr>
          <p:cNvSpPr>
            <a:spLocks noGrp="1"/>
          </p:cNvSpPr>
          <p:nvPr>
            <p:ph type="title"/>
          </p:nvPr>
        </p:nvSpPr>
        <p:spPr>
          <a:xfrm>
            <a:off x="885825" y="385763"/>
            <a:ext cx="11090275" cy="1397000"/>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643A94F-6C6B-4E39-83C1-20784964178B}"/>
              </a:ext>
            </a:extLst>
          </p:cNvPr>
          <p:cNvSpPr>
            <a:spLocks noGrp="1"/>
          </p:cNvSpPr>
          <p:nvPr>
            <p:ph type="body" idx="1"/>
          </p:nvPr>
        </p:nvSpPr>
        <p:spPr>
          <a:xfrm>
            <a:off x="885825" y="1773238"/>
            <a:ext cx="5440363" cy="8683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8B0B91E-2CA4-40E4-9205-54926213AEBB}"/>
              </a:ext>
            </a:extLst>
          </p:cNvPr>
          <p:cNvSpPr>
            <a:spLocks noGrp="1"/>
          </p:cNvSpPr>
          <p:nvPr>
            <p:ph sz="half" idx="2"/>
          </p:nvPr>
        </p:nvSpPr>
        <p:spPr>
          <a:xfrm>
            <a:off x="885825" y="2641600"/>
            <a:ext cx="5440363" cy="388620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681762E1-488A-4785-8E21-B31839365E06}"/>
              </a:ext>
            </a:extLst>
          </p:cNvPr>
          <p:cNvSpPr>
            <a:spLocks noGrp="1"/>
          </p:cNvSpPr>
          <p:nvPr>
            <p:ph type="body" sz="quarter" idx="3"/>
          </p:nvPr>
        </p:nvSpPr>
        <p:spPr>
          <a:xfrm>
            <a:off x="6510338" y="1773238"/>
            <a:ext cx="5465762" cy="8683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CCC4251-C519-4E6E-948A-3825F55A5532}"/>
              </a:ext>
            </a:extLst>
          </p:cNvPr>
          <p:cNvSpPr>
            <a:spLocks noGrp="1"/>
          </p:cNvSpPr>
          <p:nvPr>
            <p:ph sz="quarter" idx="4"/>
          </p:nvPr>
        </p:nvSpPr>
        <p:spPr>
          <a:xfrm>
            <a:off x="6510338" y="2641600"/>
            <a:ext cx="5465762" cy="388620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a:extLst>
              <a:ext uri="{FF2B5EF4-FFF2-40B4-BE49-F238E27FC236}">
                <a16:creationId xmlns:a16="http://schemas.microsoft.com/office/drawing/2014/main" id="{483B7BA0-4010-443C-BCA4-D5B0F9BD4B66}"/>
              </a:ext>
            </a:extLst>
          </p:cNvPr>
          <p:cNvSpPr>
            <a:spLocks noGrp="1" noChangeArrowheads="1"/>
          </p:cNvSpPr>
          <p:nvPr>
            <p:ph type="dt" sz="half" idx="10"/>
          </p:nvPr>
        </p:nvSpPr>
        <p:spPr>
          <a:ln/>
        </p:spPr>
        <p:txBody>
          <a:bodyPr/>
          <a:lstStyle>
            <a:lvl1pPr>
              <a:defRPr/>
            </a:lvl1pPr>
          </a:lstStyle>
          <a:p>
            <a:pPr>
              <a:defRPr/>
            </a:pPr>
            <a:fld id="{25C1229D-BE01-44F2-800E-B41EE0F42032}" type="datetimeFigureOut">
              <a:rPr lang="id-ID" altLang="en-US"/>
              <a:pPr>
                <a:defRPr/>
              </a:pPr>
              <a:t>26/09/2018</a:t>
            </a:fld>
            <a:endParaRPr lang="id-ID" altLang="en-US"/>
          </a:p>
        </p:txBody>
      </p:sp>
      <p:sp>
        <p:nvSpPr>
          <p:cNvPr id="8" name="Footer Placeholder 4">
            <a:extLst>
              <a:ext uri="{FF2B5EF4-FFF2-40B4-BE49-F238E27FC236}">
                <a16:creationId xmlns:a16="http://schemas.microsoft.com/office/drawing/2014/main" id="{15673FB9-FD05-44C4-8FE7-4EFF63AD2642}"/>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9" name="Slide Number Placeholder 5">
            <a:extLst>
              <a:ext uri="{FF2B5EF4-FFF2-40B4-BE49-F238E27FC236}">
                <a16:creationId xmlns:a16="http://schemas.microsoft.com/office/drawing/2014/main" id="{7ABE6979-3B32-41FB-AD7C-5365A7D18301}"/>
              </a:ext>
            </a:extLst>
          </p:cNvPr>
          <p:cNvSpPr>
            <a:spLocks noGrp="1" noChangeArrowheads="1"/>
          </p:cNvSpPr>
          <p:nvPr>
            <p:ph type="sldNum" sz="quarter" idx="12"/>
          </p:nvPr>
        </p:nvSpPr>
        <p:spPr>
          <a:ln/>
        </p:spPr>
        <p:txBody>
          <a:bodyPr/>
          <a:lstStyle>
            <a:lvl1pPr>
              <a:defRPr/>
            </a:lvl1pPr>
          </a:lstStyle>
          <a:p>
            <a:pPr>
              <a:defRPr/>
            </a:pPr>
            <a:fld id="{32164F7C-B4FA-441D-A436-6F69D970F4E0}" type="slidenum">
              <a:rPr lang="id-ID" altLang="en-US"/>
              <a:pPr>
                <a:defRPr/>
              </a:pPr>
              <a:t>‹#›</a:t>
            </a:fld>
            <a:endParaRPr lang="id-ID" altLang="en-US"/>
          </a:p>
        </p:txBody>
      </p:sp>
    </p:spTree>
    <p:extLst>
      <p:ext uri="{BB962C8B-B14F-4D97-AF65-F5344CB8AC3E}">
        <p14:creationId xmlns:p14="http://schemas.microsoft.com/office/powerpoint/2010/main" val="61384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8B8292-B773-44AB-A445-14183E0E3BA6}"/>
              </a:ext>
            </a:extLst>
          </p:cNvPr>
          <p:cNvSpPr>
            <a:spLocks noGrp="1"/>
          </p:cNvSpPr>
          <p:nvPr>
            <p:ph type="title"/>
          </p:nvPr>
        </p:nvSpPr>
        <p:spPr>
          <a:xfrm>
            <a:off x="877888" y="1803400"/>
            <a:ext cx="11090275" cy="3008313"/>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4F40E98-28C5-4E97-AF28-0B99597D0554}"/>
              </a:ext>
            </a:extLst>
          </p:cNvPr>
          <p:cNvSpPr>
            <a:spLocks noGrp="1"/>
          </p:cNvSpPr>
          <p:nvPr>
            <p:ph type="body" idx="1"/>
          </p:nvPr>
        </p:nvSpPr>
        <p:spPr>
          <a:xfrm>
            <a:off x="877888" y="4840288"/>
            <a:ext cx="11090275" cy="158273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extLst>
      <p:ext uri="{BB962C8B-B14F-4D97-AF65-F5344CB8AC3E}">
        <p14:creationId xmlns:p14="http://schemas.microsoft.com/office/powerpoint/2010/main" val="582546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47407D-0D11-4735-A509-D8F08B7AEEFC}"/>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Date Placeholder 3">
            <a:extLst>
              <a:ext uri="{FF2B5EF4-FFF2-40B4-BE49-F238E27FC236}">
                <a16:creationId xmlns:a16="http://schemas.microsoft.com/office/drawing/2014/main" id="{9F716947-1509-47AB-A78E-A50BFC88A06D}"/>
              </a:ext>
            </a:extLst>
          </p:cNvPr>
          <p:cNvSpPr>
            <a:spLocks noGrp="1" noChangeArrowheads="1"/>
          </p:cNvSpPr>
          <p:nvPr>
            <p:ph type="dt" sz="half" idx="10"/>
          </p:nvPr>
        </p:nvSpPr>
        <p:spPr>
          <a:ln/>
        </p:spPr>
        <p:txBody>
          <a:bodyPr/>
          <a:lstStyle>
            <a:lvl1pPr>
              <a:defRPr/>
            </a:lvl1pPr>
          </a:lstStyle>
          <a:p>
            <a:pPr>
              <a:defRPr/>
            </a:pPr>
            <a:fld id="{B71A7EF3-12E4-4E52-B9C7-A5EAD357C97B}" type="datetimeFigureOut">
              <a:rPr lang="id-ID" altLang="en-US"/>
              <a:pPr>
                <a:defRPr/>
              </a:pPr>
              <a:t>26/09/2018</a:t>
            </a:fld>
            <a:endParaRPr lang="id-ID" altLang="en-US"/>
          </a:p>
        </p:txBody>
      </p:sp>
      <p:sp>
        <p:nvSpPr>
          <p:cNvPr id="4" name="Footer Placeholder 4">
            <a:extLst>
              <a:ext uri="{FF2B5EF4-FFF2-40B4-BE49-F238E27FC236}">
                <a16:creationId xmlns:a16="http://schemas.microsoft.com/office/drawing/2014/main" id="{3C6783DB-EAA2-4C8B-9C52-CBB32A68293E}"/>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5" name="Slide Number Placeholder 5">
            <a:extLst>
              <a:ext uri="{FF2B5EF4-FFF2-40B4-BE49-F238E27FC236}">
                <a16:creationId xmlns:a16="http://schemas.microsoft.com/office/drawing/2014/main" id="{A36F05D9-2011-4D3F-8E43-4E1FB8A3B9AB}"/>
              </a:ext>
            </a:extLst>
          </p:cNvPr>
          <p:cNvSpPr>
            <a:spLocks noGrp="1" noChangeArrowheads="1"/>
          </p:cNvSpPr>
          <p:nvPr>
            <p:ph type="sldNum" sz="quarter" idx="12"/>
          </p:nvPr>
        </p:nvSpPr>
        <p:spPr>
          <a:ln/>
        </p:spPr>
        <p:txBody>
          <a:bodyPr/>
          <a:lstStyle>
            <a:lvl1pPr>
              <a:defRPr/>
            </a:lvl1pPr>
          </a:lstStyle>
          <a:p>
            <a:pPr>
              <a:defRPr/>
            </a:pPr>
            <a:fld id="{599A2BA9-A63C-4BAF-AE0E-0F3ED78018FE}" type="slidenum">
              <a:rPr lang="id-ID" altLang="en-US"/>
              <a:pPr>
                <a:defRPr/>
              </a:pPr>
              <a:t>‹#›</a:t>
            </a:fld>
            <a:endParaRPr lang="id-ID" altLang="en-US"/>
          </a:p>
        </p:txBody>
      </p:sp>
    </p:spTree>
    <p:extLst>
      <p:ext uri="{BB962C8B-B14F-4D97-AF65-F5344CB8AC3E}">
        <p14:creationId xmlns:p14="http://schemas.microsoft.com/office/powerpoint/2010/main" val="4277665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CD48A-59AA-4F02-ABF1-E866B798C880}"/>
              </a:ext>
            </a:extLst>
          </p:cNvPr>
          <p:cNvSpPr>
            <a:spLocks noGrp="1" noChangeArrowheads="1"/>
          </p:cNvSpPr>
          <p:nvPr>
            <p:ph type="dt" sz="half" idx="10"/>
          </p:nvPr>
        </p:nvSpPr>
        <p:spPr>
          <a:ln/>
        </p:spPr>
        <p:txBody>
          <a:bodyPr/>
          <a:lstStyle>
            <a:lvl1pPr>
              <a:defRPr/>
            </a:lvl1pPr>
          </a:lstStyle>
          <a:p>
            <a:pPr>
              <a:defRPr/>
            </a:pPr>
            <a:fld id="{F36550B3-2235-4228-8ABF-829167B22B00}" type="datetimeFigureOut">
              <a:rPr lang="id-ID" altLang="en-US"/>
              <a:pPr>
                <a:defRPr/>
              </a:pPr>
              <a:t>26/09/2018</a:t>
            </a:fld>
            <a:endParaRPr lang="id-ID" altLang="en-US"/>
          </a:p>
        </p:txBody>
      </p:sp>
      <p:sp>
        <p:nvSpPr>
          <p:cNvPr id="3" name="Footer Placeholder 4">
            <a:extLst>
              <a:ext uri="{FF2B5EF4-FFF2-40B4-BE49-F238E27FC236}">
                <a16:creationId xmlns:a16="http://schemas.microsoft.com/office/drawing/2014/main" id="{35DC9A6B-C84C-471C-9C85-E6780FEB4215}"/>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4" name="Slide Number Placeholder 5">
            <a:extLst>
              <a:ext uri="{FF2B5EF4-FFF2-40B4-BE49-F238E27FC236}">
                <a16:creationId xmlns:a16="http://schemas.microsoft.com/office/drawing/2014/main" id="{84A61CC5-C16F-446C-9F5B-26C00F4A664D}"/>
              </a:ext>
            </a:extLst>
          </p:cNvPr>
          <p:cNvSpPr>
            <a:spLocks noGrp="1" noChangeArrowheads="1"/>
          </p:cNvSpPr>
          <p:nvPr>
            <p:ph type="sldNum" sz="quarter" idx="12"/>
          </p:nvPr>
        </p:nvSpPr>
        <p:spPr>
          <a:ln/>
        </p:spPr>
        <p:txBody>
          <a:bodyPr/>
          <a:lstStyle>
            <a:lvl1pPr>
              <a:defRPr/>
            </a:lvl1pPr>
          </a:lstStyle>
          <a:p>
            <a:pPr>
              <a:defRPr/>
            </a:pPr>
            <a:fld id="{C7C0F6A1-AE92-41A4-8BB5-AEDD0B28701D}" type="slidenum">
              <a:rPr lang="id-ID" altLang="en-US"/>
              <a:pPr>
                <a:defRPr/>
              </a:pPr>
              <a:t>‹#›</a:t>
            </a:fld>
            <a:endParaRPr lang="id-ID" altLang="en-US"/>
          </a:p>
        </p:txBody>
      </p:sp>
    </p:spTree>
    <p:extLst>
      <p:ext uri="{BB962C8B-B14F-4D97-AF65-F5344CB8AC3E}">
        <p14:creationId xmlns:p14="http://schemas.microsoft.com/office/powerpoint/2010/main" val="2793358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CAA152-61A4-4759-BA65-072C82632419}"/>
              </a:ext>
            </a:extLst>
          </p:cNvPr>
          <p:cNvSpPr>
            <a:spLocks noGrp="1"/>
          </p:cNvSpPr>
          <p:nvPr>
            <p:ph type="title"/>
          </p:nvPr>
        </p:nvSpPr>
        <p:spPr>
          <a:xfrm>
            <a:off x="885825" y="482600"/>
            <a:ext cx="4146550" cy="1687513"/>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C170A5E-612D-456D-901D-8A549D392A34}"/>
              </a:ext>
            </a:extLst>
          </p:cNvPr>
          <p:cNvSpPr>
            <a:spLocks noGrp="1"/>
          </p:cNvSpPr>
          <p:nvPr>
            <p:ph idx="1"/>
          </p:nvPr>
        </p:nvSpPr>
        <p:spPr>
          <a:xfrm>
            <a:off x="5467350" y="1041400"/>
            <a:ext cx="6508750" cy="51403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4EF4431-0332-416A-A929-0A4A84E18B03}"/>
              </a:ext>
            </a:extLst>
          </p:cNvPr>
          <p:cNvSpPr>
            <a:spLocks noGrp="1"/>
          </p:cNvSpPr>
          <p:nvPr>
            <p:ph type="body" sz="half" idx="2"/>
          </p:nvPr>
        </p:nvSpPr>
        <p:spPr>
          <a:xfrm>
            <a:off x="885825" y="2170113"/>
            <a:ext cx="4146550" cy="40195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a:extLst>
              <a:ext uri="{FF2B5EF4-FFF2-40B4-BE49-F238E27FC236}">
                <a16:creationId xmlns:a16="http://schemas.microsoft.com/office/drawing/2014/main" id="{78914FBF-BF7E-4359-8A1E-93F23C5A1357}"/>
              </a:ext>
            </a:extLst>
          </p:cNvPr>
          <p:cNvSpPr>
            <a:spLocks noGrp="1" noChangeArrowheads="1"/>
          </p:cNvSpPr>
          <p:nvPr>
            <p:ph type="dt" sz="half" idx="10"/>
          </p:nvPr>
        </p:nvSpPr>
        <p:spPr>
          <a:ln/>
        </p:spPr>
        <p:txBody>
          <a:bodyPr/>
          <a:lstStyle>
            <a:lvl1pPr>
              <a:defRPr/>
            </a:lvl1pPr>
          </a:lstStyle>
          <a:p>
            <a:pPr>
              <a:defRPr/>
            </a:pPr>
            <a:fld id="{980CF13C-A87A-4769-9B47-43B594961E1C}" type="datetimeFigureOut">
              <a:rPr lang="id-ID" altLang="en-US"/>
              <a:pPr>
                <a:defRPr/>
              </a:pPr>
              <a:t>26/09/2018</a:t>
            </a:fld>
            <a:endParaRPr lang="id-ID" altLang="en-US"/>
          </a:p>
        </p:txBody>
      </p:sp>
      <p:sp>
        <p:nvSpPr>
          <p:cNvPr id="6" name="Footer Placeholder 4">
            <a:extLst>
              <a:ext uri="{FF2B5EF4-FFF2-40B4-BE49-F238E27FC236}">
                <a16:creationId xmlns:a16="http://schemas.microsoft.com/office/drawing/2014/main" id="{1F86F02C-F3AD-4EDF-B9C3-D06CFE2BF145}"/>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7" name="Slide Number Placeholder 5">
            <a:extLst>
              <a:ext uri="{FF2B5EF4-FFF2-40B4-BE49-F238E27FC236}">
                <a16:creationId xmlns:a16="http://schemas.microsoft.com/office/drawing/2014/main" id="{BB486AC6-EDA8-4BE6-947E-3FEA7F97C291}"/>
              </a:ext>
            </a:extLst>
          </p:cNvPr>
          <p:cNvSpPr>
            <a:spLocks noGrp="1" noChangeArrowheads="1"/>
          </p:cNvSpPr>
          <p:nvPr>
            <p:ph type="sldNum" sz="quarter" idx="12"/>
          </p:nvPr>
        </p:nvSpPr>
        <p:spPr>
          <a:ln/>
        </p:spPr>
        <p:txBody>
          <a:bodyPr/>
          <a:lstStyle>
            <a:lvl1pPr>
              <a:defRPr/>
            </a:lvl1pPr>
          </a:lstStyle>
          <a:p>
            <a:pPr>
              <a:defRPr/>
            </a:pPr>
            <a:fld id="{FDA15BD7-050F-4168-817D-E56B94092146}" type="slidenum">
              <a:rPr lang="id-ID" altLang="en-US"/>
              <a:pPr>
                <a:defRPr/>
              </a:pPr>
              <a:t>‹#›</a:t>
            </a:fld>
            <a:endParaRPr lang="id-ID" altLang="en-US"/>
          </a:p>
        </p:txBody>
      </p:sp>
    </p:spTree>
    <p:extLst>
      <p:ext uri="{BB962C8B-B14F-4D97-AF65-F5344CB8AC3E}">
        <p14:creationId xmlns:p14="http://schemas.microsoft.com/office/powerpoint/2010/main" val="2585367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C7BCE5-E2E4-4CC8-87E2-CC690BBBA098}"/>
              </a:ext>
            </a:extLst>
          </p:cNvPr>
          <p:cNvSpPr>
            <a:spLocks noGrp="1"/>
          </p:cNvSpPr>
          <p:nvPr>
            <p:ph type="title"/>
          </p:nvPr>
        </p:nvSpPr>
        <p:spPr>
          <a:xfrm>
            <a:off x="885825" y="482600"/>
            <a:ext cx="4146550" cy="1687513"/>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7B8C0F7-625D-4220-9ABF-3D6814853526}"/>
              </a:ext>
            </a:extLst>
          </p:cNvPr>
          <p:cNvSpPr>
            <a:spLocks noGrp="1"/>
          </p:cNvSpPr>
          <p:nvPr>
            <p:ph type="pic" idx="1"/>
          </p:nvPr>
        </p:nvSpPr>
        <p:spPr>
          <a:xfrm>
            <a:off x="5467350" y="1041400"/>
            <a:ext cx="6508750" cy="51403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a:extLst>
              <a:ext uri="{FF2B5EF4-FFF2-40B4-BE49-F238E27FC236}">
                <a16:creationId xmlns:a16="http://schemas.microsoft.com/office/drawing/2014/main" id="{D17F5EAE-47C7-4F0E-9702-2AE1799F010C}"/>
              </a:ext>
            </a:extLst>
          </p:cNvPr>
          <p:cNvSpPr>
            <a:spLocks noGrp="1"/>
          </p:cNvSpPr>
          <p:nvPr>
            <p:ph type="body" sz="half" idx="2"/>
          </p:nvPr>
        </p:nvSpPr>
        <p:spPr>
          <a:xfrm>
            <a:off x="885825" y="2170113"/>
            <a:ext cx="4146550" cy="40195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a:extLst>
              <a:ext uri="{FF2B5EF4-FFF2-40B4-BE49-F238E27FC236}">
                <a16:creationId xmlns:a16="http://schemas.microsoft.com/office/drawing/2014/main" id="{98631E1E-CE0D-423F-B855-F04A3BB55BB2}"/>
              </a:ext>
            </a:extLst>
          </p:cNvPr>
          <p:cNvSpPr>
            <a:spLocks noGrp="1" noChangeArrowheads="1"/>
          </p:cNvSpPr>
          <p:nvPr>
            <p:ph type="dt" sz="half" idx="10"/>
          </p:nvPr>
        </p:nvSpPr>
        <p:spPr>
          <a:ln/>
        </p:spPr>
        <p:txBody>
          <a:bodyPr/>
          <a:lstStyle>
            <a:lvl1pPr>
              <a:defRPr/>
            </a:lvl1pPr>
          </a:lstStyle>
          <a:p>
            <a:pPr>
              <a:defRPr/>
            </a:pPr>
            <a:fld id="{27F8C703-6636-4DF6-9595-BF8DB5B0EEB1}" type="datetimeFigureOut">
              <a:rPr lang="id-ID" altLang="en-US"/>
              <a:pPr>
                <a:defRPr/>
              </a:pPr>
              <a:t>26/09/2018</a:t>
            </a:fld>
            <a:endParaRPr lang="id-ID" altLang="en-US"/>
          </a:p>
        </p:txBody>
      </p:sp>
      <p:sp>
        <p:nvSpPr>
          <p:cNvPr id="6" name="Footer Placeholder 4">
            <a:extLst>
              <a:ext uri="{FF2B5EF4-FFF2-40B4-BE49-F238E27FC236}">
                <a16:creationId xmlns:a16="http://schemas.microsoft.com/office/drawing/2014/main" id="{37DA4B3B-235A-4318-8626-F210F505C153}"/>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7" name="Slide Number Placeholder 5">
            <a:extLst>
              <a:ext uri="{FF2B5EF4-FFF2-40B4-BE49-F238E27FC236}">
                <a16:creationId xmlns:a16="http://schemas.microsoft.com/office/drawing/2014/main" id="{3EDC5C39-F07D-4783-93EA-EE89FC5C6E47}"/>
              </a:ext>
            </a:extLst>
          </p:cNvPr>
          <p:cNvSpPr>
            <a:spLocks noGrp="1" noChangeArrowheads="1"/>
          </p:cNvSpPr>
          <p:nvPr>
            <p:ph type="sldNum" sz="quarter" idx="12"/>
          </p:nvPr>
        </p:nvSpPr>
        <p:spPr>
          <a:ln/>
        </p:spPr>
        <p:txBody>
          <a:bodyPr/>
          <a:lstStyle>
            <a:lvl1pPr>
              <a:defRPr/>
            </a:lvl1pPr>
          </a:lstStyle>
          <a:p>
            <a:pPr>
              <a:defRPr/>
            </a:pPr>
            <a:fld id="{0F1A5096-F062-4E72-8EE5-B98F7E2C011A}" type="slidenum">
              <a:rPr lang="id-ID" altLang="en-US"/>
              <a:pPr>
                <a:defRPr/>
              </a:pPr>
              <a:t>‹#›</a:t>
            </a:fld>
            <a:endParaRPr lang="id-ID" altLang="en-US"/>
          </a:p>
        </p:txBody>
      </p:sp>
    </p:spTree>
    <p:extLst>
      <p:ext uri="{BB962C8B-B14F-4D97-AF65-F5344CB8AC3E}">
        <p14:creationId xmlns:p14="http://schemas.microsoft.com/office/powerpoint/2010/main" val="2274040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4AE009-C291-4237-9FB1-EE16B8FE2810}"/>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FD0C74B-7BA4-40A5-AE4C-5BABD7019E13}"/>
              </a:ext>
            </a:extLst>
          </p:cNvPr>
          <p:cNvSpPr>
            <a:spLocks noGrp="1"/>
          </p:cNvSpPr>
          <p:nvPr>
            <p:ph type="body" orient="vert" idx="1"/>
          </p:nvPr>
        </p:nvSpPr>
        <p:spPr>
          <a:xfrm>
            <a:off x="884238" y="1925638"/>
            <a:ext cx="11090275" cy="4589462"/>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a:extLst>
              <a:ext uri="{FF2B5EF4-FFF2-40B4-BE49-F238E27FC236}">
                <a16:creationId xmlns:a16="http://schemas.microsoft.com/office/drawing/2014/main" id="{FB569A67-B07F-4E7D-AD98-B92351192050}"/>
              </a:ext>
            </a:extLst>
          </p:cNvPr>
          <p:cNvSpPr>
            <a:spLocks noGrp="1" noChangeArrowheads="1"/>
          </p:cNvSpPr>
          <p:nvPr>
            <p:ph type="dt" sz="half" idx="10"/>
          </p:nvPr>
        </p:nvSpPr>
        <p:spPr>
          <a:ln/>
        </p:spPr>
        <p:txBody>
          <a:bodyPr/>
          <a:lstStyle>
            <a:lvl1pPr>
              <a:defRPr/>
            </a:lvl1pPr>
          </a:lstStyle>
          <a:p>
            <a:pPr>
              <a:defRPr/>
            </a:pPr>
            <a:fld id="{90F5029D-BF24-43D4-BF5B-B366F4C40EC9}" type="datetimeFigureOut">
              <a:rPr lang="id-ID" altLang="en-US"/>
              <a:pPr>
                <a:defRPr/>
              </a:pPr>
              <a:t>26/09/2018</a:t>
            </a:fld>
            <a:endParaRPr lang="id-ID" altLang="en-US"/>
          </a:p>
        </p:txBody>
      </p:sp>
      <p:sp>
        <p:nvSpPr>
          <p:cNvPr id="5" name="Footer Placeholder 4">
            <a:extLst>
              <a:ext uri="{FF2B5EF4-FFF2-40B4-BE49-F238E27FC236}">
                <a16:creationId xmlns:a16="http://schemas.microsoft.com/office/drawing/2014/main" id="{40C7FE88-E3B1-4992-A2F5-3186A585990B}"/>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6" name="Slide Number Placeholder 5">
            <a:extLst>
              <a:ext uri="{FF2B5EF4-FFF2-40B4-BE49-F238E27FC236}">
                <a16:creationId xmlns:a16="http://schemas.microsoft.com/office/drawing/2014/main" id="{D0B5F3F6-D045-4577-AA40-87B0E6174975}"/>
              </a:ext>
            </a:extLst>
          </p:cNvPr>
          <p:cNvSpPr>
            <a:spLocks noGrp="1" noChangeArrowheads="1"/>
          </p:cNvSpPr>
          <p:nvPr>
            <p:ph type="sldNum" sz="quarter" idx="12"/>
          </p:nvPr>
        </p:nvSpPr>
        <p:spPr>
          <a:ln/>
        </p:spPr>
        <p:txBody>
          <a:bodyPr/>
          <a:lstStyle>
            <a:lvl1pPr>
              <a:defRPr/>
            </a:lvl1pPr>
          </a:lstStyle>
          <a:p>
            <a:pPr>
              <a:defRPr/>
            </a:pPr>
            <a:fld id="{5EEDAC32-8FD5-432C-BDF6-442CF019BC5D}" type="slidenum">
              <a:rPr lang="id-ID" altLang="en-US"/>
              <a:pPr>
                <a:defRPr/>
              </a:pPr>
              <a:t>‹#›</a:t>
            </a:fld>
            <a:endParaRPr lang="id-ID" altLang="en-US"/>
          </a:p>
        </p:txBody>
      </p:sp>
    </p:spTree>
    <p:extLst>
      <p:ext uri="{BB962C8B-B14F-4D97-AF65-F5344CB8AC3E}">
        <p14:creationId xmlns:p14="http://schemas.microsoft.com/office/powerpoint/2010/main" val="1899295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03030DA-F35F-43CE-B15F-ED8F44C8509C}"/>
              </a:ext>
            </a:extLst>
          </p:cNvPr>
          <p:cNvSpPr>
            <a:spLocks noGrp="1"/>
          </p:cNvSpPr>
          <p:nvPr>
            <p:ph type="title" orient="vert"/>
          </p:nvPr>
        </p:nvSpPr>
        <p:spPr>
          <a:xfrm>
            <a:off x="9202738" y="385763"/>
            <a:ext cx="2771775" cy="612933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1275508-BE6A-4F28-9F35-D98B05A44C3A}"/>
              </a:ext>
            </a:extLst>
          </p:cNvPr>
          <p:cNvSpPr>
            <a:spLocks noGrp="1"/>
          </p:cNvSpPr>
          <p:nvPr>
            <p:ph type="body" orient="vert" idx="1"/>
          </p:nvPr>
        </p:nvSpPr>
        <p:spPr>
          <a:xfrm>
            <a:off x="884238" y="385763"/>
            <a:ext cx="8166100" cy="6129337"/>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a:extLst>
              <a:ext uri="{FF2B5EF4-FFF2-40B4-BE49-F238E27FC236}">
                <a16:creationId xmlns:a16="http://schemas.microsoft.com/office/drawing/2014/main" id="{EA5386B9-605E-4E0E-877D-AA10573A5D13}"/>
              </a:ext>
            </a:extLst>
          </p:cNvPr>
          <p:cNvSpPr>
            <a:spLocks noGrp="1" noChangeArrowheads="1"/>
          </p:cNvSpPr>
          <p:nvPr>
            <p:ph type="dt" sz="half" idx="10"/>
          </p:nvPr>
        </p:nvSpPr>
        <p:spPr>
          <a:ln/>
        </p:spPr>
        <p:txBody>
          <a:bodyPr/>
          <a:lstStyle>
            <a:lvl1pPr>
              <a:defRPr/>
            </a:lvl1pPr>
          </a:lstStyle>
          <a:p>
            <a:pPr>
              <a:defRPr/>
            </a:pPr>
            <a:fld id="{3FAF7E95-837B-43B1-96E8-B9635AA60020}" type="datetimeFigureOut">
              <a:rPr lang="id-ID" altLang="en-US"/>
              <a:pPr>
                <a:defRPr/>
              </a:pPr>
              <a:t>26/09/2018</a:t>
            </a:fld>
            <a:endParaRPr lang="id-ID" altLang="en-US"/>
          </a:p>
        </p:txBody>
      </p:sp>
      <p:sp>
        <p:nvSpPr>
          <p:cNvPr id="5" name="Footer Placeholder 4">
            <a:extLst>
              <a:ext uri="{FF2B5EF4-FFF2-40B4-BE49-F238E27FC236}">
                <a16:creationId xmlns:a16="http://schemas.microsoft.com/office/drawing/2014/main" id="{DB102D28-EC57-47FF-88F5-CD631BC27409}"/>
              </a:ext>
            </a:extLst>
          </p:cNvPr>
          <p:cNvSpPr>
            <a:spLocks noGrp="1" noChangeArrowheads="1"/>
          </p:cNvSpPr>
          <p:nvPr>
            <p:ph type="ftr" sz="quarter" idx="11"/>
          </p:nvPr>
        </p:nvSpPr>
        <p:spPr>
          <a:ln/>
        </p:spPr>
        <p:txBody>
          <a:bodyPr/>
          <a:lstStyle>
            <a:lvl1pPr>
              <a:defRPr/>
            </a:lvl1pPr>
          </a:lstStyle>
          <a:p>
            <a:pPr>
              <a:defRPr/>
            </a:pPr>
            <a:endParaRPr lang="id-ID" altLang="en-US"/>
          </a:p>
        </p:txBody>
      </p:sp>
      <p:sp>
        <p:nvSpPr>
          <p:cNvPr id="6" name="Slide Number Placeholder 5">
            <a:extLst>
              <a:ext uri="{FF2B5EF4-FFF2-40B4-BE49-F238E27FC236}">
                <a16:creationId xmlns:a16="http://schemas.microsoft.com/office/drawing/2014/main" id="{DE4140BC-DCB0-4CF8-8BF6-0894764AA086}"/>
              </a:ext>
            </a:extLst>
          </p:cNvPr>
          <p:cNvSpPr>
            <a:spLocks noGrp="1" noChangeArrowheads="1"/>
          </p:cNvSpPr>
          <p:nvPr>
            <p:ph type="sldNum" sz="quarter" idx="12"/>
          </p:nvPr>
        </p:nvSpPr>
        <p:spPr>
          <a:ln/>
        </p:spPr>
        <p:txBody>
          <a:bodyPr/>
          <a:lstStyle>
            <a:lvl1pPr>
              <a:defRPr/>
            </a:lvl1pPr>
          </a:lstStyle>
          <a:p>
            <a:pPr>
              <a:defRPr/>
            </a:pPr>
            <a:fld id="{75FDD82D-844C-4606-8088-4A00921F63CE}" type="slidenum">
              <a:rPr lang="id-ID" altLang="en-US"/>
              <a:pPr>
                <a:defRPr/>
              </a:pPr>
              <a:t>‹#›</a:t>
            </a:fld>
            <a:endParaRPr lang="id-ID" altLang="en-US"/>
          </a:p>
        </p:txBody>
      </p:sp>
    </p:spTree>
    <p:extLst>
      <p:ext uri="{BB962C8B-B14F-4D97-AF65-F5344CB8AC3E}">
        <p14:creationId xmlns:p14="http://schemas.microsoft.com/office/powerpoint/2010/main" val="730186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457D0-0BAD-4E7D-8C58-1A3A1CBCB337}"/>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表格占位符 2">
            <a:extLst>
              <a:ext uri="{FF2B5EF4-FFF2-40B4-BE49-F238E27FC236}">
                <a16:creationId xmlns:a16="http://schemas.microsoft.com/office/drawing/2014/main" id="{C158588B-657E-44F3-8DF0-7BDCE130016F}"/>
              </a:ext>
            </a:extLst>
          </p:cNvPr>
          <p:cNvSpPr>
            <a:spLocks noGrp="1"/>
          </p:cNvSpPr>
          <p:nvPr>
            <p:ph type="tbl" idx="1"/>
          </p:nvPr>
        </p:nvSpPr>
        <p:spPr>
          <a:xfrm>
            <a:off x="884238" y="1925638"/>
            <a:ext cx="11090275" cy="4589462"/>
          </a:xfrm>
          <a:prstGeom prst="rect">
            <a:avLst/>
          </a:prstGeom>
        </p:spPr>
        <p:txBody>
          <a:bodyPr/>
          <a:lstStyle/>
          <a:p>
            <a:pPr lvl="0"/>
            <a:endParaRPr lang="zh-CN" altLang="en-US" noProof="0"/>
          </a:p>
        </p:txBody>
      </p:sp>
      <p:sp>
        <p:nvSpPr>
          <p:cNvPr id="4" name="日期占位符 1">
            <a:extLst>
              <a:ext uri="{FF2B5EF4-FFF2-40B4-BE49-F238E27FC236}">
                <a16:creationId xmlns:a16="http://schemas.microsoft.com/office/drawing/2014/main" id="{D9394A59-E4C7-432F-8996-FD0F5A47071F}"/>
              </a:ext>
            </a:extLst>
          </p:cNvPr>
          <p:cNvSpPr>
            <a:spLocks noGrp="1" noChangeArrowheads="1"/>
          </p:cNvSpPr>
          <p:nvPr>
            <p:ph type="dt" sz="half" idx="10"/>
          </p:nvPr>
        </p:nvSpPr>
        <p:spPr/>
        <p:txBody>
          <a:bodyPr/>
          <a:lstStyle>
            <a:lvl1pPr>
              <a:defRPr/>
            </a:lvl1pPr>
          </a:lstStyle>
          <a:p>
            <a:pPr>
              <a:defRPr/>
            </a:pPr>
            <a:fld id="{9C8CC6FA-3EA5-434B-979E-48FB7CB71EDD}" type="datetimeFigureOut">
              <a:rPr lang="zh-CN" altLang="en-US"/>
              <a:pPr>
                <a:defRPr/>
              </a:pPr>
              <a:t>2018/9/26</a:t>
            </a:fld>
            <a:endParaRPr lang="en-US" altLang="zh-CN"/>
          </a:p>
        </p:txBody>
      </p:sp>
      <p:sp>
        <p:nvSpPr>
          <p:cNvPr id="5" name="页脚占位符 2">
            <a:extLst>
              <a:ext uri="{FF2B5EF4-FFF2-40B4-BE49-F238E27FC236}">
                <a16:creationId xmlns:a16="http://schemas.microsoft.com/office/drawing/2014/main" id="{25D2A55E-9B0E-420A-8E53-CEC350A8F115}"/>
              </a:ext>
            </a:extLst>
          </p:cNvPr>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B8F5FCC-07C4-408B-B996-4ACA95AB3A2A}"/>
              </a:ext>
            </a:extLst>
          </p:cNvPr>
          <p:cNvSpPr>
            <a:spLocks noGrp="1" noChangeArrowheads="1"/>
          </p:cNvSpPr>
          <p:nvPr>
            <p:ph type="sldNum" sz="quarter" idx="12"/>
          </p:nvPr>
        </p:nvSpPr>
        <p:spPr/>
        <p:txBody>
          <a:bodyPr/>
          <a:lstStyle>
            <a:lvl1pPr>
              <a:defRPr/>
            </a:lvl1pPr>
          </a:lstStyle>
          <a:p>
            <a:pPr>
              <a:defRPr/>
            </a:pPr>
            <a:fld id="{224DF3D5-8FE3-4A0F-A85C-22351C55B805}" type="slidenum">
              <a:rPr lang="zh-CN" altLang="en-US"/>
              <a:pPr>
                <a:defRPr/>
              </a:pPr>
              <a:t>‹#›</a:t>
            </a:fld>
            <a:endParaRPr lang="en-US" altLang="zh-CN"/>
          </a:p>
        </p:txBody>
      </p:sp>
    </p:spTree>
    <p:extLst>
      <p:ext uri="{BB962C8B-B14F-4D97-AF65-F5344CB8AC3E}">
        <p14:creationId xmlns:p14="http://schemas.microsoft.com/office/powerpoint/2010/main" val="3629436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5A3C3A-46E4-45FE-82EC-244A1E23AA18}"/>
              </a:ext>
            </a:extLst>
          </p:cNvPr>
          <p:cNvSpPr>
            <a:spLocks noGrp="1"/>
          </p:cNvSpPr>
          <p:nvPr>
            <p:ph type="ctrTitle"/>
          </p:nvPr>
        </p:nvSpPr>
        <p:spPr>
          <a:xfrm>
            <a:off x="1608138" y="1184275"/>
            <a:ext cx="9644062" cy="2517775"/>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846DD15-9524-4569-93E8-FCB42145E19A}"/>
              </a:ext>
            </a:extLst>
          </p:cNvPr>
          <p:cNvSpPr>
            <a:spLocks noGrp="1"/>
          </p:cNvSpPr>
          <p:nvPr>
            <p:ph type="subTitle" idx="1"/>
          </p:nvPr>
        </p:nvSpPr>
        <p:spPr>
          <a:xfrm>
            <a:off x="1608138" y="3798888"/>
            <a:ext cx="9644062" cy="17462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2">
            <a:extLst>
              <a:ext uri="{FF2B5EF4-FFF2-40B4-BE49-F238E27FC236}">
                <a16:creationId xmlns:a16="http://schemas.microsoft.com/office/drawing/2014/main" id="{C65251C9-5FED-4D03-9F37-4581F92308F0}"/>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5" name="页脚占位符 3">
            <a:extLst>
              <a:ext uri="{FF2B5EF4-FFF2-40B4-BE49-F238E27FC236}">
                <a16:creationId xmlns:a16="http://schemas.microsoft.com/office/drawing/2014/main" id="{B74715FB-1592-4761-AF44-7676D02B129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1D13B4E-25CC-473B-B4FE-2B1D8AFD9EA9}"/>
              </a:ext>
            </a:extLst>
          </p:cNvPr>
          <p:cNvSpPr>
            <a:spLocks noGrp="1" noChangeArrowheads="1"/>
          </p:cNvSpPr>
          <p:nvPr>
            <p:ph type="sldNum" sz="quarter" idx="12"/>
          </p:nvPr>
        </p:nvSpPr>
        <p:spPr>
          <a:ln/>
        </p:spPr>
        <p:txBody>
          <a:bodyPr/>
          <a:lstStyle>
            <a:lvl1pPr>
              <a:defRPr/>
            </a:lvl1pPr>
          </a:lstStyle>
          <a:p>
            <a:pPr>
              <a:defRPr/>
            </a:pPr>
            <a:fld id="{EE762B7E-6FCE-4A4C-8F78-F471871C97BA}" type="slidenum">
              <a:rPr lang="zh-CN" altLang="en-US"/>
              <a:pPr>
                <a:defRPr/>
              </a:pPr>
              <a:t>‹#›</a:t>
            </a:fld>
            <a:endParaRPr lang="en-US" altLang="zh-CN"/>
          </a:p>
        </p:txBody>
      </p:sp>
    </p:spTree>
    <p:extLst>
      <p:ext uri="{BB962C8B-B14F-4D97-AF65-F5344CB8AC3E}">
        <p14:creationId xmlns:p14="http://schemas.microsoft.com/office/powerpoint/2010/main" val="1470967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E50372-9D78-471D-B527-07B6322BA6BC}"/>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69F10EB-66C4-457D-A481-CEE97D8FA93E}"/>
              </a:ext>
            </a:extLst>
          </p:cNvPr>
          <p:cNvSpPr>
            <a:spLocks noGrp="1"/>
          </p:cNvSpPr>
          <p:nvPr>
            <p:ph idx="1"/>
          </p:nvPr>
        </p:nvSpPr>
        <p:spPr>
          <a:xfrm>
            <a:off x="884238" y="1925638"/>
            <a:ext cx="11090275"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B57C0317-9E20-4311-B7B5-A51DC2E6E53D}"/>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5" name="页脚占位符 3">
            <a:extLst>
              <a:ext uri="{FF2B5EF4-FFF2-40B4-BE49-F238E27FC236}">
                <a16:creationId xmlns:a16="http://schemas.microsoft.com/office/drawing/2014/main" id="{7829ABDA-939B-47F4-948D-DFCAB6C52A9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0085CC9A-43C5-4785-A861-837CF6D009CA}"/>
              </a:ext>
            </a:extLst>
          </p:cNvPr>
          <p:cNvSpPr>
            <a:spLocks noGrp="1" noChangeArrowheads="1"/>
          </p:cNvSpPr>
          <p:nvPr>
            <p:ph type="sldNum" sz="quarter" idx="12"/>
          </p:nvPr>
        </p:nvSpPr>
        <p:spPr>
          <a:ln/>
        </p:spPr>
        <p:txBody>
          <a:bodyPr/>
          <a:lstStyle>
            <a:lvl1pPr>
              <a:defRPr/>
            </a:lvl1pPr>
          </a:lstStyle>
          <a:p>
            <a:pPr>
              <a:defRPr/>
            </a:pPr>
            <a:fld id="{5ADE1342-C666-4A71-B317-540A42CFF24F}" type="slidenum">
              <a:rPr lang="zh-CN" altLang="en-US"/>
              <a:pPr>
                <a:defRPr/>
              </a:pPr>
              <a:t>‹#›</a:t>
            </a:fld>
            <a:endParaRPr lang="en-US" altLang="zh-CN"/>
          </a:p>
        </p:txBody>
      </p:sp>
    </p:spTree>
    <p:extLst>
      <p:ext uri="{BB962C8B-B14F-4D97-AF65-F5344CB8AC3E}">
        <p14:creationId xmlns:p14="http://schemas.microsoft.com/office/powerpoint/2010/main" val="1819295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A22016-1633-47F0-B7EF-8E9963574A84}"/>
              </a:ext>
            </a:extLst>
          </p:cNvPr>
          <p:cNvSpPr>
            <a:spLocks noGrp="1"/>
          </p:cNvSpPr>
          <p:nvPr>
            <p:ph type="title"/>
          </p:nvPr>
        </p:nvSpPr>
        <p:spPr>
          <a:xfrm>
            <a:off x="877888" y="1803400"/>
            <a:ext cx="11090275" cy="3008313"/>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C70E53E-5B5B-418A-BB9B-7329CFA9D8DB}"/>
              </a:ext>
            </a:extLst>
          </p:cNvPr>
          <p:cNvSpPr>
            <a:spLocks noGrp="1"/>
          </p:cNvSpPr>
          <p:nvPr>
            <p:ph type="body" idx="1"/>
          </p:nvPr>
        </p:nvSpPr>
        <p:spPr>
          <a:xfrm>
            <a:off x="877888" y="4840288"/>
            <a:ext cx="11090275" cy="158273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2">
            <a:extLst>
              <a:ext uri="{FF2B5EF4-FFF2-40B4-BE49-F238E27FC236}">
                <a16:creationId xmlns:a16="http://schemas.microsoft.com/office/drawing/2014/main" id="{3945B3D5-76FF-45E6-A7D0-5F5321180D75}"/>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5" name="页脚占位符 3">
            <a:extLst>
              <a:ext uri="{FF2B5EF4-FFF2-40B4-BE49-F238E27FC236}">
                <a16:creationId xmlns:a16="http://schemas.microsoft.com/office/drawing/2014/main" id="{2A7E4DF4-FB26-4966-AFA5-73F5524FEAA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412E78A1-628E-415F-81A7-2BCFF7BDED11}"/>
              </a:ext>
            </a:extLst>
          </p:cNvPr>
          <p:cNvSpPr>
            <a:spLocks noGrp="1" noChangeArrowheads="1"/>
          </p:cNvSpPr>
          <p:nvPr>
            <p:ph type="sldNum" sz="quarter" idx="12"/>
          </p:nvPr>
        </p:nvSpPr>
        <p:spPr>
          <a:ln/>
        </p:spPr>
        <p:txBody>
          <a:bodyPr/>
          <a:lstStyle>
            <a:lvl1pPr>
              <a:defRPr/>
            </a:lvl1pPr>
          </a:lstStyle>
          <a:p>
            <a:pPr>
              <a:defRPr/>
            </a:pPr>
            <a:fld id="{3F36285C-D2B7-4128-BA88-A23431862579}" type="slidenum">
              <a:rPr lang="zh-CN" altLang="en-US"/>
              <a:pPr>
                <a:defRPr/>
              </a:pPr>
              <a:t>‹#›</a:t>
            </a:fld>
            <a:endParaRPr lang="en-US" altLang="zh-CN"/>
          </a:p>
        </p:txBody>
      </p:sp>
    </p:spTree>
    <p:extLst>
      <p:ext uri="{BB962C8B-B14F-4D97-AF65-F5344CB8AC3E}">
        <p14:creationId xmlns:p14="http://schemas.microsoft.com/office/powerpoint/2010/main" val="418307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3FF399-D19B-4BD8-8BEA-22B3781260E7}"/>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6720E5-7821-49DB-B644-986FAB59FE8F}"/>
              </a:ext>
            </a:extLst>
          </p:cNvPr>
          <p:cNvSpPr>
            <a:spLocks noGrp="1"/>
          </p:cNvSpPr>
          <p:nvPr>
            <p:ph sz="half" idx="1"/>
          </p:nvPr>
        </p:nvSpPr>
        <p:spPr>
          <a:xfrm>
            <a:off x="884238" y="1925638"/>
            <a:ext cx="5468937"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3182201-4A4C-4EA3-88F2-CFEB1EB44A01}"/>
              </a:ext>
            </a:extLst>
          </p:cNvPr>
          <p:cNvSpPr>
            <a:spLocks noGrp="1"/>
          </p:cNvSpPr>
          <p:nvPr>
            <p:ph sz="half" idx="2"/>
          </p:nvPr>
        </p:nvSpPr>
        <p:spPr>
          <a:xfrm>
            <a:off x="6505575" y="1925638"/>
            <a:ext cx="5468938"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93527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7BA47D-D496-426F-A9FF-614BE4447D47}"/>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B10688-1177-4402-B73B-939BA2B31EF3}"/>
              </a:ext>
            </a:extLst>
          </p:cNvPr>
          <p:cNvSpPr>
            <a:spLocks noGrp="1"/>
          </p:cNvSpPr>
          <p:nvPr>
            <p:ph sz="half" idx="1"/>
          </p:nvPr>
        </p:nvSpPr>
        <p:spPr>
          <a:xfrm>
            <a:off x="884238" y="1925638"/>
            <a:ext cx="5468937"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2288104-2EC6-44C2-A1F2-F44BDB684D0A}"/>
              </a:ext>
            </a:extLst>
          </p:cNvPr>
          <p:cNvSpPr>
            <a:spLocks noGrp="1"/>
          </p:cNvSpPr>
          <p:nvPr>
            <p:ph sz="half" idx="2"/>
          </p:nvPr>
        </p:nvSpPr>
        <p:spPr>
          <a:xfrm>
            <a:off x="6505575" y="1925638"/>
            <a:ext cx="5468938" cy="458946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DB93474F-DCF1-4F33-907D-CE68BD7236AB}"/>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6" name="页脚占位符 3">
            <a:extLst>
              <a:ext uri="{FF2B5EF4-FFF2-40B4-BE49-F238E27FC236}">
                <a16:creationId xmlns:a16="http://schemas.microsoft.com/office/drawing/2014/main" id="{9173DF41-324C-472A-ABD7-C4647376DF1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D5F0EEE5-3D73-47BB-A065-E0824235F0C5}"/>
              </a:ext>
            </a:extLst>
          </p:cNvPr>
          <p:cNvSpPr>
            <a:spLocks noGrp="1" noChangeArrowheads="1"/>
          </p:cNvSpPr>
          <p:nvPr>
            <p:ph type="sldNum" sz="quarter" idx="12"/>
          </p:nvPr>
        </p:nvSpPr>
        <p:spPr>
          <a:ln/>
        </p:spPr>
        <p:txBody>
          <a:bodyPr/>
          <a:lstStyle>
            <a:lvl1pPr>
              <a:defRPr/>
            </a:lvl1pPr>
          </a:lstStyle>
          <a:p>
            <a:pPr>
              <a:defRPr/>
            </a:pPr>
            <a:fld id="{E640D560-081D-4286-A3ED-61BBB8DA2AFC}" type="slidenum">
              <a:rPr lang="zh-CN" altLang="en-US"/>
              <a:pPr>
                <a:defRPr/>
              </a:pPr>
              <a:t>‹#›</a:t>
            </a:fld>
            <a:endParaRPr lang="en-US" altLang="zh-CN"/>
          </a:p>
        </p:txBody>
      </p:sp>
    </p:spTree>
    <p:extLst>
      <p:ext uri="{BB962C8B-B14F-4D97-AF65-F5344CB8AC3E}">
        <p14:creationId xmlns:p14="http://schemas.microsoft.com/office/powerpoint/2010/main" val="2149169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4B7539-5101-4675-86B6-9C300E718240}"/>
              </a:ext>
            </a:extLst>
          </p:cNvPr>
          <p:cNvSpPr>
            <a:spLocks noGrp="1"/>
          </p:cNvSpPr>
          <p:nvPr>
            <p:ph type="title"/>
          </p:nvPr>
        </p:nvSpPr>
        <p:spPr>
          <a:xfrm>
            <a:off x="885825" y="385763"/>
            <a:ext cx="11090275" cy="1397000"/>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D4DF864-239C-4237-B225-E5AB16E6EB96}"/>
              </a:ext>
            </a:extLst>
          </p:cNvPr>
          <p:cNvSpPr>
            <a:spLocks noGrp="1"/>
          </p:cNvSpPr>
          <p:nvPr>
            <p:ph type="body" idx="1"/>
          </p:nvPr>
        </p:nvSpPr>
        <p:spPr>
          <a:xfrm>
            <a:off x="885825" y="1773238"/>
            <a:ext cx="5440363" cy="8683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DFA266F-E0DF-46A6-B500-CB65B63301A4}"/>
              </a:ext>
            </a:extLst>
          </p:cNvPr>
          <p:cNvSpPr>
            <a:spLocks noGrp="1"/>
          </p:cNvSpPr>
          <p:nvPr>
            <p:ph sz="half" idx="2"/>
          </p:nvPr>
        </p:nvSpPr>
        <p:spPr>
          <a:xfrm>
            <a:off x="885825" y="2641600"/>
            <a:ext cx="5440363" cy="388620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16BB29-19E2-4E65-8CFE-B78EB633A76D}"/>
              </a:ext>
            </a:extLst>
          </p:cNvPr>
          <p:cNvSpPr>
            <a:spLocks noGrp="1"/>
          </p:cNvSpPr>
          <p:nvPr>
            <p:ph type="body" sz="quarter" idx="3"/>
          </p:nvPr>
        </p:nvSpPr>
        <p:spPr>
          <a:xfrm>
            <a:off x="6510338" y="1773238"/>
            <a:ext cx="5465762" cy="8683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9B25474-A459-40C0-B1E2-59DB7D87B0FC}"/>
              </a:ext>
            </a:extLst>
          </p:cNvPr>
          <p:cNvSpPr>
            <a:spLocks noGrp="1"/>
          </p:cNvSpPr>
          <p:nvPr>
            <p:ph sz="quarter" idx="4"/>
          </p:nvPr>
        </p:nvSpPr>
        <p:spPr>
          <a:xfrm>
            <a:off x="6510338" y="2641600"/>
            <a:ext cx="5465762" cy="388620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39743268-9984-4B04-B3ED-1DE2186B0007}"/>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8" name="页脚占位符 3">
            <a:extLst>
              <a:ext uri="{FF2B5EF4-FFF2-40B4-BE49-F238E27FC236}">
                <a16:creationId xmlns:a16="http://schemas.microsoft.com/office/drawing/2014/main" id="{459B4227-EC33-470F-B7E8-E7FAF7211B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0417C3B9-DA05-4E74-ACA7-63C28303973E}"/>
              </a:ext>
            </a:extLst>
          </p:cNvPr>
          <p:cNvSpPr>
            <a:spLocks noGrp="1" noChangeArrowheads="1"/>
          </p:cNvSpPr>
          <p:nvPr>
            <p:ph type="sldNum" sz="quarter" idx="12"/>
          </p:nvPr>
        </p:nvSpPr>
        <p:spPr>
          <a:ln/>
        </p:spPr>
        <p:txBody>
          <a:bodyPr/>
          <a:lstStyle>
            <a:lvl1pPr>
              <a:defRPr/>
            </a:lvl1pPr>
          </a:lstStyle>
          <a:p>
            <a:pPr>
              <a:defRPr/>
            </a:pPr>
            <a:fld id="{B39EC001-9C2B-4A56-90C0-B79E43DBB098}" type="slidenum">
              <a:rPr lang="zh-CN" altLang="en-US"/>
              <a:pPr>
                <a:defRPr/>
              </a:pPr>
              <a:t>‹#›</a:t>
            </a:fld>
            <a:endParaRPr lang="en-US" altLang="zh-CN"/>
          </a:p>
        </p:txBody>
      </p:sp>
    </p:spTree>
    <p:extLst>
      <p:ext uri="{BB962C8B-B14F-4D97-AF65-F5344CB8AC3E}">
        <p14:creationId xmlns:p14="http://schemas.microsoft.com/office/powerpoint/2010/main" val="2965296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EBC098-1333-4611-977F-0D64808A3F94}"/>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60B14C-9183-450E-8AD1-74DA3E05CDDA}"/>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4" name="页脚占位符 3">
            <a:extLst>
              <a:ext uri="{FF2B5EF4-FFF2-40B4-BE49-F238E27FC236}">
                <a16:creationId xmlns:a16="http://schemas.microsoft.com/office/drawing/2014/main" id="{89B5B911-E33E-4364-B035-79285C4FF5E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7BB54BE7-6B1C-4AD5-BC70-C09603C239D8}"/>
              </a:ext>
            </a:extLst>
          </p:cNvPr>
          <p:cNvSpPr>
            <a:spLocks noGrp="1" noChangeArrowheads="1"/>
          </p:cNvSpPr>
          <p:nvPr>
            <p:ph type="sldNum" sz="quarter" idx="12"/>
          </p:nvPr>
        </p:nvSpPr>
        <p:spPr>
          <a:ln/>
        </p:spPr>
        <p:txBody>
          <a:bodyPr/>
          <a:lstStyle>
            <a:lvl1pPr>
              <a:defRPr/>
            </a:lvl1pPr>
          </a:lstStyle>
          <a:p>
            <a:pPr>
              <a:defRPr/>
            </a:pPr>
            <a:fld id="{98BAA307-3798-4B82-8CF7-5B797B95261F}" type="slidenum">
              <a:rPr lang="zh-CN" altLang="en-US"/>
              <a:pPr>
                <a:defRPr/>
              </a:pPr>
              <a:t>‹#›</a:t>
            </a:fld>
            <a:endParaRPr lang="en-US" altLang="zh-CN"/>
          </a:p>
        </p:txBody>
      </p:sp>
    </p:spTree>
    <p:extLst>
      <p:ext uri="{BB962C8B-B14F-4D97-AF65-F5344CB8AC3E}">
        <p14:creationId xmlns:p14="http://schemas.microsoft.com/office/powerpoint/2010/main" val="536467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ACD1999-3116-4513-AA9B-C51C786C04DF}"/>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3" name="页脚占位符 3">
            <a:extLst>
              <a:ext uri="{FF2B5EF4-FFF2-40B4-BE49-F238E27FC236}">
                <a16:creationId xmlns:a16="http://schemas.microsoft.com/office/drawing/2014/main" id="{CBAFDB86-E4F2-4850-9A9E-A889C0772EF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539EFCC4-816A-4D7C-BDC1-A35017F41E76}"/>
              </a:ext>
            </a:extLst>
          </p:cNvPr>
          <p:cNvSpPr>
            <a:spLocks noGrp="1" noChangeArrowheads="1"/>
          </p:cNvSpPr>
          <p:nvPr>
            <p:ph type="sldNum" sz="quarter" idx="12"/>
          </p:nvPr>
        </p:nvSpPr>
        <p:spPr>
          <a:ln/>
        </p:spPr>
        <p:txBody>
          <a:bodyPr/>
          <a:lstStyle>
            <a:lvl1pPr>
              <a:defRPr/>
            </a:lvl1pPr>
          </a:lstStyle>
          <a:p>
            <a:pPr>
              <a:defRPr/>
            </a:pPr>
            <a:fld id="{D4C5547A-94DD-4F22-9318-C362D553F594}" type="slidenum">
              <a:rPr lang="zh-CN" altLang="en-US"/>
              <a:pPr>
                <a:defRPr/>
              </a:pPr>
              <a:t>‹#›</a:t>
            </a:fld>
            <a:endParaRPr lang="en-US" altLang="zh-CN"/>
          </a:p>
        </p:txBody>
      </p:sp>
    </p:spTree>
    <p:extLst>
      <p:ext uri="{BB962C8B-B14F-4D97-AF65-F5344CB8AC3E}">
        <p14:creationId xmlns:p14="http://schemas.microsoft.com/office/powerpoint/2010/main" val="2318345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D84C0E-9216-4073-9E07-5BE9145199A6}"/>
              </a:ext>
            </a:extLst>
          </p:cNvPr>
          <p:cNvSpPr>
            <a:spLocks noGrp="1"/>
          </p:cNvSpPr>
          <p:nvPr>
            <p:ph type="title"/>
          </p:nvPr>
        </p:nvSpPr>
        <p:spPr>
          <a:xfrm>
            <a:off x="885825" y="482600"/>
            <a:ext cx="4146550" cy="1687513"/>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C79D058-46DA-4120-91CD-534AA381D921}"/>
              </a:ext>
            </a:extLst>
          </p:cNvPr>
          <p:cNvSpPr>
            <a:spLocks noGrp="1"/>
          </p:cNvSpPr>
          <p:nvPr>
            <p:ph idx="1"/>
          </p:nvPr>
        </p:nvSpPr>
        <p:spPr>
          <a:xfrm>
            <a:off x="5467350" y="1041400"/>
            <a:ext cx="6508750" cy="51403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A26E540-ED2F-482C-98D4-475D856ADCCC}"/>
              </a:ext>
            </a:extLst>
          </p:cNvPr>
          <p:cNvSpPr>
            <a:spLocks noGrp="1"/>
          </p:cNvSpPr>
          <p:nvPr>
            <p:ph type="body" sz="half" idx="2"/>
          </p:nvPr>
        </p:nvSpPr>
        <p:spPr>
          <a:xfrm>
            <a:off x="885825" y="2170113"/>
            <a:ext cx="4146550" cy="40195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2">
            <a:extLst>
              <a:ext uri="{FF2B5EF4-FFF2-40B4-BE49-F238E27FC236}">
                <a16:creationId xmlns:a16="http://schemas.microsoft.com/office/drawing/2014/main" id="{D10F233F-7DCE-4E11-85EA-2FC5678035C3}"/>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6" name="页脚占位符 3">
            <a:extLst>
              <a:ext uri="{FF2B5EF4-FFF2-40B4-BE49-F238E27FC236}">
                <a16:creationId xmlns:a16="http://schemas.microsoft.com/office/drawing/2014/main" id="{20406D39-D3FC-4BBE-8B71-F888AE3CF31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07BE345C-35CD-4E40-BD00-155049D11E6E}"/>
              </a:ext>
            </a:extLst>
          </p:cNvPr>
          <p:cNvSpPr>
            <a:spLocks noGrp="1" noChangeArrowheads="1"/>
          </p:cNvSpPr>
          <p:nvPr>
            <p:ph type="sldNum" sz="quarter" idx="12"/>
          </p:nvPr>
        </p:nvSpPr>
        <p:spPr>
          <a:ln/>
        </p:spPr>
        <p:txBody>
          <a:bodyPr/>
          <a:lstStyle>
            <a:lvl1pPr>
              <a:defRPr/>
            </a:lvl1pPr>
          </a:lstStyle>
          <a:p>
            <a:pPr>
              <a:defRPr/>
            </a:pPr>
            <a:fld id="{9F10F04A-EF60-4018-A3CF-563D264E6906}" type="slidenum">
              <a:rPr lang="zh-CN" altLang="en-US"/>
              <a:pPr>
                <a:defRPr/>
              </a:pPr>
              <a:t>‹#›</a:t>
            </a:fld>
            <a:endParaRPr lang="en-US" altLang="zh-CN"/>
          </a:p>
        </p:txBody>
      </p:sp>
    </p:spTree>
    <p:extLst>
      <p:ext uri="{BB962C8B-B14F-4D97-AF65-F5344CB8AC3E}">
        <p14:creationId xmlns:p14="http://schemas.microsoft.com/office/powerpoint/2010/main" val="651795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773F6B-5B3F-44DE-882A-0FFAF8A183A6}"/>
              </a:ext>
            </a:extLst>
          </p:cNvPr>
          <p:cNvSpPr>
            <a:spLocks noGrp="1"/>
          </p:cNvSpPr>
          <p:nvPr>
            <p:ph type="title"/>
          </p:nvPr>
        </p:nvSpPr>
        <p:spPr>
          <a:xfrm>
            <a:off x="885825" y="482600"/>
            <a:ext cx="4146550" cy="1687513"/>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807152E-FC41-4B78-B76F-D87AC4BD7786}"/>
              </a:ext>
            </a:extLst>
          </p:cNvPr>
          <p:cNvSpPr>
            <a:spLocks noGrp="1"/>
          </p:cNvSpPr>
          <p:nvPr>
            <p:ph type="pic" idx="1"/>
          </p:nvPr>
        </p:nvSpPr>
        <p:spPr>
          <a:xfrm>
            <a:off x="5467350" y="1041400"/>
            <a:ext cx="6508750" cy="51403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a:extLst>
              <a:ext uri="{FF2B5EF4-FFF2-40B4-BE49-F238E27FC236}">
                <a16:creationId xmlns:a16="http://schemas.microsoft.com/office/drawing/2014/main" id="{861783EE-B676-4586-A023-9C7B8FD78EC3}"/>
              </a:ext>
            </a:extLst>
          </p:cNvPr>
          <p:cNvSpPr>
            <a:spLocks noGrp="1"/>
          </p:cNvSpPr>
          <p:nvPr>
            <p:ph type="body" sz="half" idx="2"/>
          </p:nvPr>
        </p:nvSpPr>
        <p:spPr>
          <a:xfrm>
            <a:off x="885825" y="2170113"/>
            <a:ext cx="4146550" cy="40195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2">
            <a:extLst>
              <a:ext uri="{FF2B5EF4-FFF2-40B4-BE49-F238E27FC236}">
                <a16:creationId xmlns:a16="http://schemas.microsoft.com/office/drawing/2014/main" id="{299BA6C4-6642-4E1F-9A51-AAE50FCF696E}"/>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6" name="页脚占位符 3">
            <a:extLst>
              <a:ext uri="{FF2B5EF4-FFF2-40B4-BE49-F238E27FC236}">
                <a16:creationId xmlns:a16="http://schemas.microsoft.com/office/drawing/2014/main" id="{700AED5D-879D-40FE-8C5B-EB64EF36865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6EEDD102-4BBA-418B-AE5C-97A3BA4BD4E2}"/>
              </a:ext>
            </a:extLst>
          </p:cNvPr>
          <p:cNvSpPr>
            <a:spLocks noGrp="1" noChangeArrowheads="1"/>
          </p:cNvSpPr>
          <p:nvPr>
            <p:ph type="sldNum" sz="quarter" idx="12"/>
          </p:nvPr>
        </p:nvSpPr>
        <p:spPr>
          <a:ln/>
        </p:spPr>
        <p:txBody>
          <a:bodyPr/>
          <a:lstStyle>
            <a:lvl1pPr>
              <a:defRPr/>
            </a:lvl1pPr>
          </a:lstStyle>
          <a:p>
            <a:pPr>
              <a:defRPr/>
            </a:pPr>
            <a:fld id="{D51B9740-74C7-4F41-AD8F-72082CFAFEA7}" type="slidenum">
              <a:rPr lang="zh-CN" altLang="en-US"/>
              <a:pPr>
                <a:defRPr/>
              </a:pPr>
              <a:t>‹#›</a:t>
            </a:fld>
            <a:endParaRPr lang="en-US" altLang="zh-CN"/>
          </a:p>
        </p:txBody>
      </p:sp>
    </p:spTree>
    <p:extLst>
      <p:ext uri="{BB962C8B-B14F-4D97-AF65-F5344CB8AC3E}">
        <p14:creationId xmlns:p14="http://schemas.microsoft.com/office/powerpoint/2010/main" val="2968229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7F311A-7253-43F1-9C9D-AD1B1283704B}"/>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29BD262-19F2-43EE-BFCD-0A052B940F43}"/>
              </a:ext>
            </a:extLst>
          </p:cNvPr>
          <p:cNvSpPr>
            <a:spLocks noGrp="1"/>
          </p:cNvSpPr>
          <p:nvPr>
            <p:ph type="body" orient="vert" idx="1"/>
          </p:nvPr>
        </p:nvSpPr>
        <p:spPr>
          <a:xfrm>
            <a:off x="884238" y="1925638"/>
            <a:ext cx="11090275" cy="4589462"/>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09D1F66-C022-43D0-85AC-4DE1340E52B1}"/>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5" name="页脚占位符 3">
            <a:extLst>
              <a:ext uri="{FF2B5EF4-FFF2-40B4-BE49-F238E27FC236}">
                <a16:creationId xmlns:a16="http://schemas.microsoft.com/office/drawing/2014/main" id="{E6297602-7457-41F2-AD98-B92B54FF573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33D8BEE4-463A-41A9-8F83-9A0ECD9D97E8}"/>
              </a:ext>
            </a:extLst>
          </p:cNvPr>
          <p:cNvSpPr>
            <a:spLocks noGrp="1" noChangeArrowheads="1"/>
          </p:cNvSpPr>
          <p:nvPr>
            <p:ph type="sldNum" sz="quarter" idx="12"/>
          </p:nvPr>
        </p:nvSpPr>
        <p:spPr>
          <a:ln/>
        </p:spPr>
        <p:txBody>
          <a:bodyPr/>
          <a:lstStyle>
            <a:lvl1pPr>
              <a:defRPr/>
            </a:lvl1pPr>
          </a:lstStyle>
          <a:p>
            <a:pPr>
              <a:defRPr/>
            </a:pPr>
            <a:fld id="{A90D232D-42DD-4039-A47D-F4A0A3FA5806}" type="slidenum">
              <a:rPr lang="zh-CN" altLang="en-US"/>
              <a:pPr>
                <a:defRPr/>
              </a:pPr>
              <a:t>‹#›</a:t>
            </a:fld>
            <a:endParaRPr lang="en-US" altLang="zh-CN"/>
          </a:p>
        </p:txBody>
      </p:sp>
    </p:spTree>
    <p:extLst>
      <p:ext uri="{BB962C8B-B14F-4D97-AF65-F5344CB8AC3E}">
        <p14:creationId xmlns:p14="http://schemas.microsoft.com/office/powerpoint/2010/main" val="1826825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123F968-94C2-4CE8-922F-44ED832FF8F7}"/>
              </a:ext>
            </a:extLst>
          </p:cNvPr>
          <p:cNvSpPr>
            <a:spLocks noGrp="1"/>
          </p:cNvSpPr>
          <p:nvPr>
            <p:ph type="title" orient="vert"/>
          </p:nvPr>
        </p:nvSpPr>
        <p:spPr>
          <a:xfrm>
            <a:off x="9202738" y="385763"/>
            <a:ext cx="2771775" cy="612933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31C59A-79E7-49F9-BBAA-62320A822C98}"/>
              </a:ext>
            </a:extLst>
          </p:cNvPr>
          <p:cNvSpPr>
            <a:spLocks noGrp="1"/>
          </p:cNvSpPr>
          <p:nvPr>
            <p:ph type="body" orient="vert" idx="1"/>
          </p:nvPr>
        </p:nvSpPr>
        <p:spPr>
          <a:xfrm>
            <a:off x="884238" y="385763"/>
            <a:ext cx="8166100" cy="6129337"/>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5F113628-D439-409C-BE96-F3AE4DE75885}"/>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5" name="页脚占位符 3">
            <a:extLst>
              <a:ext uri="{FF2B5EF4-FFF2-40B4-BE49-F238E27FC236}">
                <a16:creationId xmlns:a16="http://schemas.microsoft.com/office/drawing/2014/main" id="{7C31049C-3C2B-4DB0-BE3D-09F41FA90F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0CEB263F-E9C4-4DAA-87DE-FB73B5E576DF}"/>
              </a:ext>
            </a:extLst>
          </p:cNvPr>
          <p:cNvSpPr>
            <a:spLocks noGrp="1" noChangeArrowheads="1"/>
          </p:cNvSpPr>
          <p:nvPr>
            <p:ph type="sldNum" sz="quarter" idx="12"/>
          </p:nvPr>
        </p:nvSpPr>
        <p:spPr>
          <a:ln/>
        </p:spPr>
        <p:txBody>
          <a:bodyPr/>
          <a:lstStyle>
            <a:lvl1pPr>
              <a:defRPr/>
            </a:lvl1pPr>
          </a:lstStyle>
          <a:p>
            <a:pPr>
              <a:defRPr/>
            </a:pPr>
            <a:fld id="{A2A554FF-E215-4001-86C9-AA0788DA3950}" type="slidenum">
              <a:rPr lang="zh-CN" altLang="en-US"/>
              <a:pPr>
                <a:defRPr/>
              </a:pPr>
              <a:t>‹#›</a:t>
            </a:fld>
            <a:endParaRPr lang="en-US" altLang="zh-CN"/>
          </a:p>
        </p:txBody>
      </p:sp>
    </p:spTree>
    <p:extLst>
      <p:ext uri="{BB962C8B-B14F-4D97-AF65-F5344CB8AC3E}">
        <p14:creationId xmlns:p14="http://schemas.microsoft.com/office/powerpoint/2010/main" val="3393934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457D0-0BAD-4E7D-8C58-1A3A1CBCB337}"/>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
        <p:nvSpPr>
          <p:cNvPr id="3" name="表格占位符 2">
            <a:extLst>
              <a:ext uri="{FF2B5EF4-FFF2-40B4-BE49-F238E27FC236}">
                <a16:creationId xmlns:a16="http://schemas.microsoft.com/office/drawing/2014/main" id="{C158588B-657E-44F3-8DF0-7BDCE130016F}"/>
              </a:ext>
            </a:extLst>
          </p:cNvPr>
          <p:cNvSpPr>
            <a:spLocks noGrp="1"/>
          </p:cNvSpPr>
          <p:nvPr>
            <p:ph type="tbl" idx="1"/>
          </p:nvPr>
        </p:nvSpPr>
        <p:spPr>
          <a:xfrm>
            <a:off x="884238" y="1925638"/>
            <a:ext cx="11090275" cy="4589462"/>
          </a:xfrm>
          <a:prstGeom prst="rect">
            <a:avLst/>
          </a:prstGeom>
        </p:spPr>
        <p:txBody>
          <a:bodyPr/>
          <a:lstStyle/>
          <a:p>
            <a:pPr lvl="0"/>
            <a:endParaRPr lang="zh-CN" altLang="en-US" noProof="0"/>
          </a:p>
        </p:txBody>
      </p:sp>
      <p:sp>
        <p:nvSpPr>
          <p:cNvPr id="4" name="日期占位符 2">
            <a:extLst>
              <a:ext uri="{FF2B5EF4-FFF2-40B4-BE49-F238E27FC236}">
                <a16:creationId xmlns:a16="http://schemas.microsoft.com/office/drawing/2014/main" id="{6F895173-373B-4237-BD4F-843A291C1384}"/>
              </a:ext>
            </a:extLst>
          </p:cNvPr>
          <p:cNvSpPr>
            <a:spLocks noGrp="1" noChangeArrowheads="1"/>
          </p:cNvSpPr>
          <p:nvPr>
            <p:ph type="dt" sz="half" idx="10"/>
          </p:nvPr>
        </p:nvSpPr>
        <p:spPr>
          <a:ln/>
        </p:spPr>
        <p:txBody>
          <a:bodyPr/>
          <a:lstStyle>
            <a:lvl1pPr>
              <a:defRPr/>
            </a:lvl1pPr>
          </a:lstStyle>
          <a:p>
            <a:pPr>
              <a:defRPr/>
            </a:pPr>
            <a:fld id="{4DA2868D-58D4-406E-8275-A886303889E0}" type="datetime1">
              <a:rPr lang="zh-CN" altLang="en-US"/>
              <a:pPr>
                <a:defRPr/>
              </a:pPr>
              <a:t>2018/9/26</a:t>
            </a:fld>
            <a:endParaRPr lang="en-US" altLang="zh-CN"/>
          </a:p>
        </p:txBody>
      </p:sp>
      <p:sp>
        <p:nvSpPr>
          <p:cNvPr id="5" name="页脚占位符 3">
            <a:extLst>
              <a:ext uri="{FF2B5EF4-FFF2-40B4-BE49-F238E27FC236}">
                <a16:creationId xmlns:a16="http://schemas.microsoft.com/office/drawing/2014/main" id="{B5C833E7-9B8F-4843-944E-B3A599E9AC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816E9F64-2BD9-429F-9915-585AEEA9BBA0}"/>
              </a:ext>
            </a:extLst>
          </p:cNvPr>
          <p:cNvSpPr>
            <a:spLocks noGrp="1" noChangeArrowheads="1"/>
          </p:cNvSpPr>
          <p:nvPr>
            <p:ph type="sldNum" sz="quarter" idx="12"/>
          </p:nvPr>
        </p:nvSpPr>
        <p:spPr>
          <a:ln/>
        </p:spPr>
        <p:txBody>
          <a:bodyPr/>
          <a:lstStyle>
            <a:lvl1pPr>
              <a:defRPr/>
            </a:lvl1pPr>
          </a:lstStyle>
          <a:p>
            <a:pPr>
              <a:defRPr/>
            </a:pPr>
            <a:fld id="{F3E8162C-879F-4163-A2BD-419760190EDC}" type="slidenum">
              <a:rPr lang="zh-CN" altLang="en-US"/>
              <a:pPr>
                <a:defRPr/>
              </a:pPr>
              <a:t>‹#›</a:t>
            </a:fld>
            <a:endParaRPr lang="en-US" altLang="zh-CN"/>
          </a:p>
        </p:txBody>
      </p:sp>
    </p:spTree>
    <p:extLst>
      <p:ext uri="{BB962C8B-B14F-4D97-AF65-F5344CB8AC3E}">
        <p14:creationId xmlns:p14="http://schemas.microsoft.com/office/powerpoint/2010/main" val="3718536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1BAE6-4E8F-4F4D-8EE6-93EF9452085A}"/>
              </a:ext>
            </a:extLst>
          </p:cNvPr>
          <p:cNvSpPr>
            <a:spLocks noGrp="1"/>
          </p:cNvSpPr>
          <p:nvPr>
            <p:ph type="ctrTitle"/>
          </p:nvPr>
        </p:nvSpPr>
        <p:spPr>
          <a:xfrm>
            <a:off x="1607344" y="1183677"/>
            <a:ext cx="9644063" cy="2518034"/>
          </a:xfrm>
        </p:spPr>
        <p:txBody>
          <a:bodyPr anchor="b"/>
          <a:lstStyle>
            <a:lvl1pPr algn="ctr">
              <a:defRPr sz="6328"/>
            </a:lvl1pPr>
          </a:lstStyle>
          <a:p>
            <a:r>
              <a:rPr lang="zh-CN" altLang="en-US"/>
              <a:t>单击此处编辑母版标题样式</a:t>
            </a:r>
          </a:p>
        </p:txBody>
      </p:sp>
      <p:sp>
        <p:nvSpPr>
          <p:cNvPr id="3" name="副标题 2">
            <a:extLst>
              <a:ext uri="{FF2B5EF4-FFF2-40B4-BE49-F238E27FC236}">
                <a16:creationId xmlns:a16="http://schemas.microsoft.com/office/drawing/2014/main" id="{219EA688-0CE1-4B5E-A485-92FD38035298}"/>
              </a:ext>
            </a:extLst>
          </p:cNvPr>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a:t>单击此处编辑母版副标题样式</a:t>
            </a:r>
          </a:p>
        </p:txBody>
      </p:sp>
      <p:sp>
        <p:nvSpPr>
          <p:cNvPr id="4" name="日期占位符 3">
            <a:extLst>
              <a:ext uri="{FF2B5EF4-FFF2-40B4-BE49-F238E27FC236}">
                <a16:creationId xmlns:a16="http://schemas.microsoft.com/office/drawing/2014/main" id="{B1135D01-F10C-4102-8326-02E37B754461}"/>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5" name="页脚占位符 4">
            <a:extLst>
              <a:ext uri="{FF2B5EF4-FFF2-40B4-BE49-F238E27FC236}">
                <a16:creationId xmlns:a16="http://schemas.microsoft.com/office/drawing/2014/main" id="{F686B33F-F353-45DB-8FCF-6111E14D31B8}"/>
              </a:ext>
            </a:extLst>
          </p:cNvPr>
          <p:cNvSpPr>
            <a:spLocks noGrp="1"/>
          </p:cNvSpPr>
          <p:nvPr>
            <p:ph type="ftr" sz="quarter" idx="11"/>
          </p:nvPr>
        </p:nvSpPr>
        <p:spPr/>
        <p:txBody>
          <a:bodyPr/>
          <a:lstStyle/>
          <a:p>
            <a:pPr>
              <a:defRPr/>
            </a:pPr>
            <a:endParaRPr lang="zh-CN" altLang="en-US"/>
          </a:p>
        </p:txBody>
      </p:sp>
      <p:sp>
        <p:nvSpPr>
          <p:cNvPr id="6" name="灯片编号占位符 5">
            <a:extLst>
              <a:ext uri="{FF2B5EF4-FFF2-40B4-BE49-F238E27FC236}">
                <a16:creationId xmlns:a16="http://schemas.microsoft.com/office/drawing/2014/main" id="{B0942FD5-2990-4593-B405-79B5654A92BA}"/>
              </a:ext>
            </a:extLst>
          </p:cNvPr>
          <p:cNvSpPr>
            <a:spLocks noGrp="1"/>
          </p:cNvSpPr>
          <p:nvPr>
            <p:ph type="sldNum" sz="quarter" idx="12"/>
          </p:nvPr>
        </p:nvSpPr>
        <p:spPr/>
        <p:txBody>
          <a:bodyPr/>
          <a:lstStyle/>
          <a:p>
            <a:pPr>
              <a:defRPr/>
            </a:pPr>
            <a:fld id="{EE762B7E-6FCE-4A4C-8F78-F471871C97BA}" type="slidenum">
              <a:rPr lang="zh-CN" altLang="en-US" smtClean="0"/>
              <a:pPr>
                <a:defRPr/>
              </a:pPr>
              <a:t>‹#›</a:t>
            </a:fld>
            <a:endParaRPr lang="en-US" altLang="zh-CN"/>
          </a:p>
        </p:txBody>
      </p:sp>
    </p:spTree>
    <p:extLst>
      <p:ext uri="{BB962C8B-B14F-4D97-AF65-F5344CB8AC3E}">
        <p14:creationId xmlns:p14="http://schemas.microsoft.com/office/powerpoint/2010/main" val="288219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792553-DD4D-446D-89D7-4901B478341C}"/>
              </a:ext>
            </a:extLst>
          </p:cNvPr>
          <p:cNvSpPr>
            <a:spLocks noGrp="1"/>
          </p:cNvSpPr>
          <p:nvPr>
            <p:ph type="title"/>
          </p:nvPr>
        </p:nvSpPr>
        <p:spPr>
          <a:xfrm>
            <a:off x="885825" y="385763"/>
            <a:ext cx="11090275" cy="1397000"/>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50D9B9E-D64C-4D60-B562-092F55DD4F07}"/>
              </a:ext>
            </a:extLst>
          </p:cNvPr>
          <p:cNvSpPr>
            <a:spLocks noGrp="1"/>
          </p:cNvSpPr>
          <p:nvPr>
            <p:ph type="body" idx="1"/>
          </p:nvPr>
        </p:nvSpPr>
        <p:spPr>
          <a:xfrm>
            <a:off x="885825" y="1773238"/>
            <a:ext cx="5440363" cy="8683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3325EE-7733-4A75-9A4A-7F2761796765}"/>
              </a:ext>
            </a:extLst>
          </p:cNvPr>
          <p:cNvSpPr>
            <a:spLocks noGrp="1"/>
          </p:cNvSpPr>
          <p:nvPr>
            <p:ph sz="half" idx="2"/>
          </p:nvPr>
        </p:nvSpPr>
        <p:spPr>
          <a:xfrm>
            <a:off x="885825" y="2641600"/>
            <a:ext cx="5440363" cy="388620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82362F5-5CAF-451C-9A74-0D81A524008A}"/>
              </a:ext>
            </a:extLst>
          </p:cNvPr>
          <p:cNvSpPr>
            <a:spLocks noGrp="1"/>
          </p:cNvSpPr>
          <p:nvPr>
            <p:ph type="body" sz="quarter" idx="3"/>
          </p:nvPr>
        </p:nvSpPr>
        <p:spPr>
          <a:xfrm>
            <a:off x="6510338" y="1773238"/>
            <a:ext cx="5465762" cy="8683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00C1075-6391-4758-93DA-85BBB5140975}"/>
              </a:ext>
            </a:extLst>
          </p:cNvPr>
          <p:cNvSpPr>
            <a:spLocks noGrp="1"/>
          </p:cNvSpPr>
          <p:nvPr>
            <p:ph sz="quarter" idx="4"/>
          </p:nvPr>
        </p:nvSpPr>
        <p:spPr>
          <a:xfrm>
            <a:off x="6510338" y="2641600"/>
            <a:ext cx="5465762" cy="388620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7273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1233DC-9B80-4E79-9B59-2BD011F63E2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28B329-DF64-4B28-AF74-803D877DC57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C129B3B-C296-4772-9551-780AAC9CE9B0}"/>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5" name="页脚占位符 4">
            <a:extLst>
              <a:ext uri="{FF2B5EF4-FFF2-40B4-BE49-F238E27FC236}">
                <a16:creationId xmlns:a16="http://schemas.microsoft.com/office/drawing/2014/main" id="{23A2E706-F524-44B3-9E7F-6A4C418172A8}"/>
              </a:ext>
            </a:extLst>
          </p:cNvPr>
          <p:cNvSpPr>
            <a:spLocks noGrp="1"/>
          </p:cNvSpPr>
          <p:nvPr>
            <p:ph type="ftr" sz="quarter" idx="11"/>
          </p:nvPr>
        </p:nvSpPr>
        <p:spPr/>
        <p:txBody>
          <a:bodyPr/>
          <a:lstStyle/>
          <a:p>
            <a:pPr>
              <a:defRPr/>
            </a:pPr>
            <a:endParaRPr lang="zh-CN" altLang="en-US"/>
          </a:p>
        </p:txBody>
      </p:sp>
      <p:sp>
        <p:nvSpPr>
          <p:cNvPr id="6" name="灯片编号占位符 5">
            <a:extLst>
              <a:ext uri="{FF2B5EF4-FFF2-40B4-BE49-F238E27FC236}">
                <a16:creationId xmlns:a16="http://schemas.microsoft.com/office/drawing/2014/main" id="{52A41087-8123-4245-9F18-67F54CD1ACB5}"/>
              </a:ext>
            </a:extLst>
          </p:cNvPr>
          <p:cNvSpPr>
            <a:spLocks noGrp="1"/>
          </p:cNvSpPr>
          <p:nvPr>
            <p:ph type="sldNum" sz="quarter" idx="12"/>
          </p:nvPr>
        </p:nvSpPr>
        <p:spPr/>
        <p:txBody>
          <a:bodyPr/>
          <a:lstStyle/>
          <a:p>
            <a:pPr>
              <a:defRPr/>
            </a:pPr>
            <a:fld id="{5ADE1342-C666-4A71-B317-540A42CFF24F}" type="slidenum">
              <a:rPr lang="zh-CN" altLang="en-US" smtClean="0"/>
              <a:pPr>
                <a:defRPr/>
              </a:pPr>
              <a:t>‹#›</a:t>
            </a:fld>
            <a:endParaRPr lang="en-US" altLang="zh-CN"/>
          </a:p>
        </p:txBody>
      </p:sp>
    </p:spTree>
    <p:extLst>
      <p:ext uri="{BB962C8B-B14F-4D97-AF65-F5344CB8AC3E}">
        <p14:creationId xmlns:p14="http://schemas.microsoft.com/office/powerpoint/2010/main" val="4012967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9ED8F-8CBC-4372-AFAB-FEFC5BF2855E}"/>
              </a:ext>
            </a:extLst>
          </p:cNvPr>
          <p:cNvSpPr>
            <a:spLocks noGrp="1"/>
          </p:cNvSpPr>
          <p:nvPr>
            <p:ph type="title"/>
          </p:nvPr>
        </p:nvSpPr>
        <p:spPr>
          <a:xfrm>
            <a:off x="877342" y="1803141"/>
            <a:ext cx="11090672" cy="3008581"/>
          </a:xfrm>
        </p:spPr>
        <p:txBody>
          <a:bodyPr anchor="b"/>
          <a:lstStyle>
            <a:lvl1pPr>
              <a:defRPr sz="6328"/>
            </a:lvl1pPr>
          </a:lstStyle>
          <a:p>
            <a:r>
              <a:rPr lang="zh-CN" altLang="en-US"/>
              <a:t>单击此处编辑母版标题样式</a:t>
            </a:r>
          </a:p>
        </p:txBody>
      </p:sp>
      <p:sp>
        <p:nvSpPr>
          <p:cNvPr id="3" name="文本占位符 2">
            <a:extLst>
              <a:ext uri="{FF2B5EF4-FFF2-40B4-BE49-F238E27FC236}">
                <a16:creationId xmlns:a16="http://schemas.microsoft.com/office/drawing/2014/main" id="{F723C08A-A26E-47D8-A869-AD432093B48D}"/>
              </a:ext>
            </a:extLst>
          </p:cNvPr>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CE60855-2EC4-4DD7-B1EB-B728A503B8D1}"/>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5" name="页脚占位符 4">
            <a:extLst>
              <a:ext uri="{FF2B5EF4-FFF2-40B4-BE49-F238E27FC236}">
                <a16:creationId xmlns:a16="http://schemas.microsoft.com/office/drawing/2014/main" id="{157B468A-3707-4DA6-A184-83A6049E24CD}"/>
              </a:ext>
            </a:extLst>
          </p:cNvPr>
          <p:cNvSpPr>
            <a:spLocks noGrp="1"/>
          </p:cNvSpPr>
          <p:nvPr>
            <p:ph type="ftr" sz="quarter" idx="11"/>
          </p:nvPr>
        </p:nvSpPr>
        <p:spPr/>
        <p:txBody>
          <a:bodyPr/>
          <a:lstStyle/>
          <a:p>
            <a:pPr>
              <a:defRPr/>
            </a:pPr>
            <a:endParaRPr lang="zh-CN" altLang="en-US"/>
          </a:p>
        </p:txBody>
      </p:sp>
      <p:sp>
        <p:nvSpPr>
          <p:cNvPr id="6" name="灯片编号占位符 5">
            <a:extLst>
              <a:ext uri="{FF2B5EF4-FFF2-40B4-BE49-F238E27FC236}">
                <a16:creationId xmlns:a16="http://schemas.microsoft.com/office/drawing/2014/main" id="{1B643C58-E617-4F3F-B616-A9E40BE28F70}"/>
              </a:ext>
            </a:extLst>
          </p:cNvPr>
          <p:cNvSpPr>
            <a:spLocks noGrp="1"/>
          </p:cNvSpPr>
          <p:nvPr>
            <p:ph type="sldNum" sz="quarter" idx="12"/>
          </p:nvPr>
        </p:nvSpPr>
        <p:spPr/>
        <p:txBody>
          <a:bodyPr/>
          <a:lstStyle/>
          <a:p>
            <a:pPr>
              <a:defRPr/>
            </a:pPr>
            <a:fld id="{3F36285C-D2B7-4128-BA88-A23431862579}" type="slidenum">
              <a:rPr lang="zh-CN" altLang="en-US" smtClean="0"/>
              <a:pPr>
                <a:defRPr/>
              </a:pPr>
              <a:t>‹#›</a:t>
            </a:fld>
            <a:endParaRPr lang="en-US" altLang="zh-CN"/>
          </a:p>
        </p:txBody>
      </p:sp>
    </p:spTree>
    <p:extLst>
      <p:ext uri="{BB962C8B-B14F-4D97-AF65-F5344CB8AC3E}">
        <p14:creationId xmlns:p14="http://schemas.microsoft.com/office/powerpoint/2010/main" val="4065318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112C0B-19EA-4478-8ABC-22C41D75CC9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02EEFBF-24B7-4D70-8176-B95BD79AD5D9}"/>
              </a:ext>
            </a:extLst>
          </p:cNvPr>
          <p:cNvSpPr>
            <a:spLocks noGrp="1"/>
          </p:cNvSpPr>
          <p:nvPr>
            <p:ph sz="half" idx="1"/>
          </p:nvPr>
        </p:nvSpPr>
        <p:spPr>
          <a:xfrm>
            <a:off x="884039" y="1925358"/>
            <a:ext cx="5464969" cy="45890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FE1E54-CFF7-40C8-9336-60826153625A}"/>
              </a:ext>
            </a:extLst>
          </p:cNvPr>
          <p:cNvSpPr>
            <a:spLocks noGrp="1"/>
          </p:cNvSpPr>
          <p:nvPr>
            <p:ph sz="half" idx="2"/>
          </p:nvPr>
        </p:nvSpPr>
        <p:spPr>
          <a:xfrm>
            <a:off x="6509742" y="1925358"/>
            <a:ext cx="5464969" cy="45890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A41FA42-C6F0-4232-B041-4DF6C104B99E}"/>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6" name="页脚占位符 5">
            <a:extLst>
              <a:ext uri="{FF2B5EF4-FFF2-40B4-BE49-F238E27FC236}">
                <a16:creationId xmlns:a16="http://schemas.microsoft.com/office/drawing/2014/main" id="{AE3E0E67-B695-410F-9292-3746AB2FF72D}"/>
              </a:ext>
            </a:extLst>
          </p:cNvPr>
          <p:cNvSpPr>
            <a:spLocks noGrp="1"/>
          </p:cNvSpPr>
          <p:nvPr>
            <p:ph type="ftr" sz="quarter" idx="11"/>
          </p:nvPr>
        </p:nvSpPr>
        <p:spPr/>
        <p:txBody>
          <a:bodyPr/>
          <a:lstStyle/>
          <a:p>
            <a:pPr>
              <a:defRPr/>
            </a:pPr>
            <a:endParaRPr lang="zh-CN" altLang="en-US"/>
          </a:p>
        </p:txBody>
      </p:sp>
      <p:sp>
        <p:nvSpPr>
          <p:cNvPr id="7" name="灯片编号占位符 6">
            <a:extLst>
              <a:ext uri="{FF2B5EF4-FFF2-40B4-BE49-F238E27FC236}">
                <a16:creationId xmlns:a16="http://schemas.microsoft.com/office/drawing/2014/main" id="{59EAEE7C-BD6E-43D0-A559-8606D95D08A4}"/>
              </a:ext>
            </a:extLst>
          </p:cNvPr>
          <p:cNvSpPr>
            <a:spLocks noGrp="1"/>
          </p:cNvSpPr>
          <p:nvPr>
            <p:ph type="sldNum" sz="quarter" idx="12"/>
          </p:nvPr>
        </p:nvSpPr>
        <p:spPr/>
        <p:txBody>
          <a:bodyPr/>
          <a:lstStyle/>
          <a:p>
            <a:pPr>
              <a:defRPr/>
            </a:pPr>
            <a:fld id="{E640D560-081D-4286-A3ED-61BBB8DA2AFC}" type="slidenum">
              <a:rPr lang="zh-CN" altLang="en-US" smtClean="0"/>
              <a:pPr>
                <a:defRPr/>
              </a:pPr>
              <a:t>‹#›</a:t>
            </a:fld>
            <a:endParaRPr lang="en-US" altLang="zh-CN"/>
          </a:p>
        </p:txBody>
      </p:sp>
    </p:spTree>
    <p:extLst>
      <p:ext uri="{BB962C8B-B14F-4D97-AF65-F5344CB8AC3E}">
        <p14:creationId xmlns:p14="http://schemas.microsoft.com/office/powerpoint/2010/main" val="426063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64F2C2-6B10-46E6-85A8-03DA4E48EB93}"/>
              </a:ext>
            </a:extLst>
          </p:cNvPr>
          <p:cNvSpPr>
            <a:spLocks noGrp="1"/>
          </p:cNvSpPr>
          <p:nvPr>
            <p:ph type="title"/>
          </p:nvPr>
        </p:nvSpPr>
        <p:spPr>
          <a:xfrm>
            <a:off x="885714" y="385072"/>
            <a:ext cx="11090672" cy="1397978"/>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D6E41AF-F77B-4F2F-BBDE-B58EF13897EA}"/>
              </a:ext>
            </a:extLst>
          </p:cNvPr>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a:t>编辑母版文本样式</a:t>
            </a:r>
          </a:p>
        </p:txBody>
      </p:sp>
      <p:sp>
        <p:nvSpPr>
          <p:cNvPr id="4" name="内容占位符 3">
            <a:extLst>
              <a:ext uri="{FF2B5EF4-FFF2-40B4-BE49-F238E27FC236}">
                <a16:creationId xmlns:a16="http://schemas.microsoft.com/office/drawing/2014/main" id="{06471403-2C59-4735-8774-9ACED8AF18D8}"/>
              </a:ext>
            </a:extLst>
          </p:cNvPr>
          <p:cNvSpPr>
            <a:spLocks noGrp="1"/>
          </p:cNvSpPr>
          <p:nvPr>
            <p:ph sz="half" idx="2"/>
          </p:nvPr>
        </p:nvSpPr>
        <p:spPr>
          <a:xfrm>
            <a:off x="885715" y="2641926"/>
            <a:ext cx="5439853" cy="38858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A9F3691-7163-46C5-BFDF-5071E39F7E77}"/>
              </a:ext>
            </a:extLst>
          </p:cNvPr>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a:t>编辑母版文本样式</a:t>
            </a:r>
          </a:p>
        </p:txBody>
      </p:sp>
      <p:sp>
        <p:nvSpPr>
          <p:cNvPr id="6" name="内容占位符 5">
            <a:extLst>
              <a:ext uri="{FF2B5EF4-FFF2-40B4-BE49-F238E27FC236}">
                <a16:creationId xmlns:a16="http://schemas.microsoft.com/office/drawing/2014/main" id="{C7C4B94C-9FA5-4C3C-BDA3-291EF9858BCA}"/>
              </a:ext>
            </a:extLst>
          </p:cNvPr>
          <p:cNvSpPr>
            <a:spLocks noGrp="1"/>
          </p:cNvSpPr>
          <p:nvPr>
            <p:ph sz="quarter" idx="4"/>
          </p:nvPr>
        </p:nvSpPr>
        <p:spPr>
          <a:xfrm>
            <a:off x="6509742" y="2641926"/>
            <a:ext cx="5466644" cy="38858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864FFE9-1880-466A-8DED-EEAF41D13DDE}"/>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8" name="页脚占位符 7">
            <a:extLst>
              <a:ext uri="{FF2B5EF4-FFF2-40B4-BE49-F238E27FC236}">
                <a16:creationId xmlns:a16="http://schemas.microsoft.com/office/drawing/2014/main" id="{FF68A997-402E-482F-819A-5FF167C14CBA}"/>
              </a:ext>
            </a:extLst>
          </p:cNvPr>
          <p:cNvSpPr>
            <a:spLocks noGrp="1"/>
          </p:cNvSpPr>
          <p:nvPr>
            <p:ph type="ftr" sz="quarter" idx="11"/>
          </p:nvPr>
        </p:nvSpPr>
        <p:spPr/>
        <p:txBody>
          <a:bodyPr/>
          <a:lstStyle/>
          <a:p>
            <a:pPr>
              <a:defRPr/>
            </a:pPr>
            <a:endParaRPr lang="zh-CN" altLang="en-US"/>
          </a:p>
        </p:txBody>
      </p:sp>
      <p:sp>
        <p:nvSpPr>
          <p:cNvPr id="9" name="灯片编号占位符 8">
            <a:extLst>
              <a:ext uri="{FF2B5EF4-FFF2-40B4-BE49-F238E27FC236}">
                <a16:creationId xmlns:a16="http://schemas.microsoft.com/office/drawing/2014/main" id="{C04F1DA1-822E-484F-A791-73A3EB91CF03}"/>
              </a:ext>
            </a:extLst>
          </p:cNvPr>
          <p:cNvSpPr>
            <a:spLocks noGrp="1"/>
          </p:cNvSpPr>
          <p:nvPr>
            <p:ph type="sldNum" sz="quarter" idx="12"/>
          </p:nvPr>
        </p:nvSpPr>
        <p:spPr/>
        <p:txBody>
          <a:bodyPr/>
          <a:lstStyle/>
          <a:p>
            <a:pPr>
              <a:defRPr/>
            </a:pPr>
            <a:fld id="{B39EC001-9C2B-4A56-90C0-B79E43DBB098}" type="slidenum">
              <a:rPr lang="zh-CN" altLang="en-US" smtClean="0"/>
              <a:pPr>
                <a:defRPr/>
              </a:pPr>
              <a:t>‹#›</a:t>
            </a:fld>
            <a:endParaRPr lang="en-US" altLang="zh-CN"/>
          </a:p>
        </p:txBody>
      </p:sp>
    </p:spTree>
    <p:extLst>
      <p:ext uri="{BB962C8B-B14F-4D97-AF65-F5344CB8AC3E}">
        <p14:creationId xmlns:p14="http://schemas.microsoft.com/office/powerpoint/2010/main" val="74879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85502F-EBEF-4CF9-A161-ED0CAC528E5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4DAE92C-9405-48C8-BAB4-247CF6A6DE5D}"/>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4" name="页脚占位符 3">
            <a:extLst>
              <a:ext uri="{FF2B5EF4-FFF2-40B4-BE49-F238E27FC236}">
                <a16:creationId xmlns:a16="http://schemas.microsoft.com/office/drawing/2014/main" id="{3729ECAC-47FC-47A6-9EA8-517EFD463421}"/>
              </a:ext>
            </a:extLst>
          </p:cNvPr>
          <p:cNvSpPr>
            <a:spLocks noGrp="1"/>
          </p:cNvSpPr>
          <p:nvPr>
            <p:ph type="ftr" sz="quarter" idx="11"/>
          </p:nvPr>
        </p:nvSpPr>
        <p:spPr/>
        <p:txBody>
          <a:bodyPr/>
          <a:lstStyle/>
          <a:p>
            <a:pPr>
              <a:defRPr/>
            </a:pPr>
            <a:endParaRPr lang="zh-CN" altLang="en-US"/>
          </a:p>
        </p:txBody>
      </p:sp>
      <p:sp>
        <p:nvSpPr>
          <p:cNvPr id="5" name="灯片编号占位符 4">
            <a:extLst>
              <a:ext uri="{FF2B5EF4-FFF2-40B4-BE49-F238E27FC236}">
                <a16:creationId xmlns:a16="http://schemas.microsoft.com/office/drawing/2014/main" id="{662CB1F6-140C-4207-8DF0-A29E7F31C177}"/>
              </a:ext>
            </a:extLst>
          </p:cNvPr>
          <p:cNvSpPr>
            <a:spLocks noGrp="1"/>
          </p:cNvSpPr>
          <p:nvPr>
            <p:ph type="sldNum" sz="quarter" idx="12"/>
          </p:nvPr>
        </p:nvSpPr>
        <p:spPr/>
        <p:txBody>
          <a:bodyPr/>
          <a:lstStyle/>
          <a:p>
            <a:pPr>
              <a:defRPr/>
            </a:pPr>
            <a:fld id="{98BAA307-3798-4B82-8CF7-5B797B95261F}" type="slidenum">
              <a:rPr lang="zh-CN" altLang="en-US" smtClean="0"/>
              <a:pPr>
                <a:defRPr/>
              </a:pPr>
              <a:t>‹#›</a:t>
            </a:fld>
            <a:endParaRPr lang="en-US" altLang="zh-CN"/>
          </a:p>
        </p:txBody>
      </p:sp>
    </p:spTree>
    <p:extLst>
      <p:ext uri="{BB962C8B-B14F-4D97-AF65-F5344CB8AC3E}">
        <p14:creationId xmlns:p14="http://schemas.microsoft.com/office/powerpoint/2010/main" val="3404738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44BCD6-E805-46E1-8E31-F0568161EEFD}"/>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3" name="页脚占位符 2">
            <a:extLst>
              <a:ext uri="{FF2B5EF4-FFF2-40B4-BE49-F238E27FC236}">
                <a16:creationId xmlns:a16="http://schemas.microsoft.com/office/drawing/2014/main" id="{EA8E6034-0CD2-4235-9D8F-31EC26DB934B}"/>
              </a:ext>
            </a:extLst>
          </p:cNvPr>
          <p:cNvSpPr>
            <a:spLocks noGrp="1"/>
          </p:cNvSpPr>
          <p:nvPr>
            <p:ph type="ftr" sz="quarter" idx="11"/>
          </p:nvPr>
        </p:nvSpPr>
        <p:spPr/>
        <p:txBody>
          <a:bodyPr/>
          <a:lstStyle/>
          <a:p>
            <a:pPr>
              <a:defRPr/>
            </a:pPr>
            <a:endParaRPr lang="zh-CN" altLang="en-US"/>
          </a:p>
        </p:txBody>
      </p:sp>
      <p:sp>
        <p:nvSpPr>
          <p:cNvPr id="4" name="灯片编号占位符 3">
            <a:extLst>
              <a:ext uri="{FF2B5EF4-FFF2-40B4-BE49-F238E27FC236}">
                <a16:creationId xmlns:a16="http://schemas.microsoft.com/office/drawing/2014/main" id="{2B74982B-F23A-48BF-94A3-7AFFCCDF3840}"/>
              </a:ext>
            </a:extLst>
          </p:cNvPr>
          <p:cNvSpPr>
            <a:spLocks noGrp="1"/>
          </p:cNvSpPr>
          <p:nvPr>
            <p:ph type="sldNum" sz="quarter" idx="12"/>
          </p:nvPr>
        </p:nvSpPr>
        <p:spPr/>
        <p:txBody>
          <a:bodyPr/>
          <a:lstStyle/>
          <a:p>
            <a:pPr>
              <a:defRPr/>
            </a:pPr>
            <a:fld id="{D4C5547A-94DD-4F22-9318-C362D553F594}" type="slidenum">
              <a:rPr lang="zh-CN" altLang="en-US" smtClean="0"/>
              <a:pPr>
                <a:defRPr/>
              </a:pPr>
              <a:t>‹#›</a:t>
            </a:fld>
            <a:endParaRPr lang="en-US" altLang="zh-CN"/>
          </a:p>
        </p:txBody>
      </p:sp>
    </p:spTree>
    <p:extLst>
      <p:ext uri="{BB962C8B-B14F-4D97-AF65-F5344CB8AC3E}">
        <p14:creationId xmlns:p14="http://schemas.microsoft.com/office/powerpoint/2010/main" val="40267459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56AF6E-C4B3-42A0-8028-9B962B362284}"/>
              </a:ext>
            </a:extLst>
          </p:cNvPr>
          <p:cNvSpPr>
            <a:spLocks noGrp="1"/>
          </p:cNvSpPr>
          <p:nvPr>
            <p:ph type="title"/>
          </p:nvPr>
        </p:nvSpPr>
        <p:spPr>
          <a:xfrm>
            <a:off x="885715" y="482177"/>
            <a:ext cx="4147281" cy="1687618"/>
          </a:xfrm>
        </p:spPr>
        <p:txBody>
          <a:bodyPr anchor="b"/>
          <a:lstStyle>
            <a:lvl1pPr>
              <a:defRPr sz="3375"/>
            </a:lvl1pPr>
          </a:lstStyle>
          <a:p>
            <a:r>
              <a:rPr lang="zh-CN" altLang="en-US"/>
              <a:t>单击此处编辑母版标题样式</a:t>
            </a:r>
          </a:p>
        </p:txBody>
      </p:sp>
      <p:sp>
        <p:nvSpPr>
          <p:cNvPr id="3" name="内容占位符 2">
            <a:extLst>
              <a:ext uri="{FF2B5EF4-FFF2-40B4-BE49-F238E27FC236}">
                <a16:creationId xmlns:a16="http://schemas.microsoft.com/office/drawing/2014/main" id="{42729CDC-11C1-44C0-9FAE-EBDAAAFF2494}"/>
              </a:ext>
            </a:extLst>
          </p:cNvPr>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30C3BC9-D055-48FE-AE21-28286A3AA175}"/>
              </a:ext>
            </a:extLst>
          </p:cNvPr>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a:t>编辑母版文本样式</a:t>
            </a:r>
          </a:p>
        </p:txBody>
      </p:sp>
      <p:sp>
        <p:nvSpPr>
          <p:cNvPr id="5" name="日期占位符 4">
            <a:extLst>
              <a:ext uri="{FF2B5EF4-FFF2-40B4-BE49-F238E27FC236}">
                <a16:creationId xmlns:a16="http://schemas.microsoft.com/office/drawing/2014/main" id="{5B60D9A7-12D3-4876-A0BC-39B0F0326A9C}"/>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6" name="页脚占位符 5">
            <a:extLst>
              <a:ext uri="{FF2B5EF4-FFF2-40B4-BE49-F238E27FC236}">
                <a16:creationId xmlns:a16="http://schemas.microsoft.com/office/drawing/2014/main" id="{CAE51BFB-9FE6-4436-A8A5-2BBD83F076FF}"/>
              </a:ext>
            </a:extLst>
          </p:cNvPr>
          <p:cNvSpPr>
            <a:spLocks noGrp="1"/>
          </p:cNvSpPr>
          <p:nvPr>
            <p:ph type="ftr" sz="quarter" idx="11"/>
          </p:nvPr>
        </p:nvSpPr>
        <p:spPr/>
        <p:txBody>
          <a:bodyPr/>
          <a:lstStyle/>
          <a:p>
            <a:pPr>
              <a:defRPr/>
            </a:pPr>
            <a:endParaRPr lang="zh-CN" altLang="en-US"/>
          </a:p>
        </p:txBody>
      </p:sp>
      <p:sp>
        <p:nvSpPr>
          <p:cNvPr id="7" name="灯片编号占位符 6">
            <a:extLst>
              <a:ext uri="{FF2B5EF4-FFF2-40B4-BE49-F238E27FC236}">
                <a16:creationId xmlns:a16="http://schemas.microsoft.com/office/drawing/2014/main" id="{11B4B363-123E-4146-9082-977F34CC1550}"/>
              </a:ext>
            </a:extLst>
          </p:cNvPr>
          <p:cNvSpPr>
            <a:spLocks noGrp="1"/>
          </p:cNvSpPr>
          <p:nvPr>
            <p:ph type="sldNum" sz="quarter" idx="12"/>
          </p:nvPr>
        </p:nvSpPr>
        <p:spPr/>
        <p:txBody>
          <a:bodyPr/>
          <a:lstStyle/>
          <a:p>
            <a:pPr>
              <a:defRPr/>
            </a:pPr>
            <a:fld id="{9F10F04A-EF60-4018-A3CF-563D264E6906}" type="slidenum">
              <a:rPr lang="zh-CN" altLang="en-US" smtClean="0"/>
              <a:pPr>
                <a:defRPr/>
              </a:pPr>
              <a:t>‹#›</a:t>
            </a:fld>
            <a:endParaRPr lang="en-US" altLang="zh-CN"/>
          </a:p>
        </p:txBody>
      </p:sp>
    </p:spTree>
    <p:extLst>
      <p:ext uri="{BB962C8B-B14F-4D97-AF65-F5344CB8AC3E}">
        <p14:creationId xmlns:p14="http://schemas.microsoft.com/office/powerpoint/2010/main" val="2228790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2E7230-FB7F-45E2-9BAD-4677DDF453B4}"/>
              </a:ext>
            </a:extLst>
          </p:cNvPr>
          <p:cNvSpPr>
            <a:spLocks noGrp="1"/>
          </p:cNvSpPr>
          <p:nvPr>
            <p:ph type="title"/>
          </p:nvPr>
        </p:nvSpPr>
        <p:spPr>
          <a:xfrm>
            <a:off x="885715" y="482177"/>
            <a:ext cx="4147281" cy="1687618"/>
          </a:xfrm>
        </p:spPr>
        <p:txBody>
          <a:bodyPr anchor="b"/>
          <a:lstStyle>
            <a:lvl1pPr>
              <a:defRPr sz="3375"/>
            </a:lvl1pPr>
          </a:lstStyle>
          <a:p>
            <a:r>
              <a:rPr lang="zh-CN" altLang="en-US"/>
              <a:t>单击此处编辑母版标题样式</a:t>
            </a:r>
          </a:p>
        </p:txBody>
      </p:sp>
      <p:sp>
        <p:nvSpPr>
          <p:cNvPr id="3" name="图片占位符 2">
            <a:extLst>
              <a:ext uri="{FF2B5EF4-FFF2-40B4-BE49-F238E27FC236}">
                <a16:creationId xmlns:a16="http://schemas.microsoft.com/office/drawing/2014/main" id="{96E0AF23-250F-4F08-B814-3FADF7E63FED}"/>
              </a:ext>
            </a:extLst>
          </p:cNvPr>
          <p:cNvSpPr>
            <a:spLocks noGrp="1"/>
          </p:cNvSpPr>
          <p:nvPr>
            <p:ph type="pic" idx="1"/>
          </p:nvPr>
        </p:nvSpPr>
        <p:spPr>
          <a:xfrm>
            <a:off x="5466644" y="1041368"/>
            <a:ext cx="6509742" cy="5139869"/>
          </a:xfrm>
        </p:spPr>
        <p:txBody>
          <a:bodyPr/>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endParaRPr lang="zh-CN" altLang="en-US"/>
          </a:p>
        </p:txBody>
      </p:sp>
      <p:sp>
        <p:nvSpPr>
          <p:cNvPr id="4" name="文本占位符 3">
            <a:extLst>
              <a:ext uri="{FF2B5EF4-FFF2-40B4-BE49-F238E27FC236}">
                <a16:creationId xmlns:a16="http://schemas.microsoft.com/office/drawing/2014/main" id="{563A468E-0FA2-47B1-96A5-4F82FDE8A200}"/>
              </a:ext>
            </a:extLst>
          </p:cNvPr>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a:t>编辑母版文本样式</a:t>
            </a:r>
          </a:p>
        </p:txBody>
      </p:sp>
      <p:sp>
        <p:nvSpPr>
          <p:cNvPr id="5" name="日期占位符 4">
            <a:extLst>
              <a:ext uri="{FF2B5EF4-FFF2-40B4-BE49-F238E27FC236}">
                <a16:creationId xmlns:a16="http://schemas.microsoft.com/office/drawing/2014/main" id="{C8CAF978-F655-4449-B909-E7777C56A06A}"/>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6" name="页脚占位符 5">
            <a:extLst>
              <a:ext uri="{FF2B5EF4-FFF2-40B4-BE49-F238E27FC236}">
                <a16:creationId xmlns:a16="http://schemas.microsoft.com/office/drawing/2014/main" id="{7FE36BD1-0546-40D0-881F-57320A134EC7}"/>
              </a:ext>
            </a:extLst>
          </p:cNvPr>
          <p:cNvSpPr>
            <a:spLocks noGrp="1"/>
          </p:cNvSpPr>
          <p:nvPr>
            <p:ph type="ftr" sz="quarter" idx="11"/>
          </p:nvPr>
        </p:nvSpPr>
        <p:spPr/>
        <p:txBody>
          <a:bodyPr/>
          <a:lstStyle/>
          <a:p>
            <a:pPr>
              <a:defRPr/>
            </a:pPr>
            <a:endParaRPr lang="zh-CN" altLang="en-US"/>
          </a:p>
        </p:txBody>
      </p:sp>
      <p:sp>
        <p:nvSpPr>
          <p:cNvPr id="7" name="灯片编号占位符 6">
            <a:extLst>
              <a:ext uri="{FF2B5EF4-FFF2-40B4-BE49-F238E27FC236}">
                <a16:creationId xmlns:a16="http://schemas.microsoft.com/office/drawing/2014/main" id="{123A64AB-6622-4757-A404-351AC52950CE}"/>
              </a:ext>
            </a:extLst>
          </p:cNvPr>
          <p:cNvSpPr>
            <a:spLocks noGrp="1"/>
          </p:cNvSpPr>
          <p:nvPr>
            <p:ph type="sldNum" sz="quarter" idx="12"/>
          </p:nvPr>
        </p:nvSpPr>
        <p:spPr/>
        <p:txBody>
          <a:bodyPr/>
          <a:lstStyle/>
          <a:p>
            <a:pPr>
              <a:defRPr/>
            </a:pPr>
            <a:fld id="{D51B9740-74C7-4F41-AD8F-72082CFAFEA7}" type="slidenum">
              <a:rPr lang="zh-CN" altLang="en-US" smtClean="0"/>
              <a:pPr>
                <a:defRPr/>
              </a:pPr>
              <a:t>‹#›</a:t>
            </a:fld>
            <a:endParaRPr lang="en-US" altLang="zh-CN"/>
          </a:p>
        </p:txBody>
      </p:sp>
    </p:spTree>
    <p:extLst>
      <p:ext uri="{BB962C8B-B14F-4D97-AF65-F5344CB8AC3E}">
        <p14:creationId xmlns:p14="http://schemas.microsoft.com/office/powerpoint/2010/main" val="4269080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61BE2D-5B23-4141-B108-79251DE4B71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5AB24-1C9C-4CAB-8441-A371A02028E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27AB8B-D976-44BB-8044-511D2FED631D}"/>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5" name="页脚占位符 4">
            <a:extLst>
              <a:ext uri="{FF2B5EF4-FFF2-40B4-BE49-F238E27FC236}">
                <a16:creationId xmlns:a16="http://schemas.microsoft.com/office/drawing/2014/main" id="{48DEE9C0-7025-47A0-A7C4-731F9B3FEE4E}"/>
              </a:ext>
            </a:extLst>
          </p:cNvPr>
          <p:cNvSpPr>
            <a:spLocks noGrp="1"/>
          </p:cNvSpPr>
          <p:nvPr>
            <p:ph type="ftr" sz="quarter" idx="11"/>
          </p:nvPr>
        </p:nvSpPr>
        <p:spPr/>
        <p:txBody>
          <a:bodyPr/>
          <a:lstStyle/>
          <a:p>
            <a:pPr>
              <a:defRPr/>
            </a:pPr>
            <a:endParaRPr lang="zh-CN" altLang="en-US"/>
          </a:p>
        </p:txBody>
      </p:sp>
      <p:sp>
        <p:nvSpPr>
          <p:cNvPr id="6" name="灯片编号占位符 5">
            <a:extLst>
              <a:ext uri="{FF2B5EF4-FFF2-40B4-BE49-F238E27FC236}">
                <a16:creationId xmlns:a16="http://schemas.microsoft.com/office/drawing/2014/main" id="{2BEB753D-9B27-4C64-A883-20C359E40BD5}"/>
              </a:ext>
            </a:extLst>
          </p:cNvPr>
          <p:cNvSpPr>
            <a:spLocks noGrp="1"/>
          </p:cNvSpPr>
          <p:nvPr>
            <p:ph type="sldNum" sz="quarter" idx="12"/>
          </p:nvPr>
        </p:nvSpPr>
        <p:spPr/>
        <p:txBody>
          <a:bodyPr/>
          <a:lstStyle/>
          <a:p>
            <a:pPr>
              <a:defRPr/>
            </a:pPr>
            <a:fld id="{A90D232D-42DD-4039-A47D-F4A0A3FA5806}" type="slidenum">
              <a:rPr lang="zh-CN" altLang="en-US" smtClean="0"/>
              <a:pPr>
                <a:defRPr/>
              </a:pPr>
              <a:t>‹#›</a:t>
            </a:fld>
            <a:endParaRPr lang="en-US" altLang="zh-CN"/>
          </a:p>
        </p:txBody>
      </p:sp>
    </p:spTree>
    <p:extLst>
      <p:ext uri="{BB962C8B-B14F-4D97-AF65-F5344CB8AC3E}">
        <p14:creationId xmlns:p14="http://schemas.microsoft.com/office/powerpoint/2010/main" val="397990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AB0ADB4-D0B3-459C-8580-2CEEB3BFC71E}"/>
              </a:ext>
            </a:extLst>
          </p:cNvPr>
          <p:cNvSpPr>
            <a:spLocks noGrp="1"/>
          </p:cNvSpPr>
          <p:nvPr>
            <p:ph type="title" orient="vert"/>
          </p:nvPr>
        </p:nvSpPr>
        <p:spPr>
          <a:xfrm>
            <a:off x="9202043" y="385071"/>
            <a:ext cx="2772668" cy="6129337"/>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7F390FE-A0BA-4775-9143-4D670ECA5C56}"/>
              </a:ext>
            </a:extLst>
          </p:cNvPr>
          <p:cNvSpPr>
            <a:spLocks noGrp="1"/>
          </p:cNvSpPr>
          <p:nvPr>
            <p:ph type="body" orient="vert" idx="1"/>
          </p:nvPr>
        </p:nvSpPr>
        <p:spPr>
          <a:xfrm>
            <a:off x="884039" y="385071"/>
            <a:ext cx="8157270" cy="61293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36F8713-1A29-4DD8-88E7-7D8047B4D749}"/>
              </a:ext>
            </a:extLst>
          </p:cNvPr>
          <p:cNvSpPr>
            <a:spLocks noGrp="1"/>
          </p:cNvSpPr>
          <p:nvPr>
            <p:ph type="dt" sz="half" idx="10"/>
          </p:nvPr>
        </p:nvSpPr>
        <p:spPr/>
        <p:txBody>
          <a:bodyPr/>
          <a:lstStyle/>
          <a:p>
            <a:pPr>
              <a:defRPr/>
            </a:pPr>
            <a:fld id="{4DA2868D-58D4-406E-8275-A886303889E0}" type="datetime1">
              <a:rPr lang="zh-CN" altLang="en-US" smtClean="0"/>
              <a:pPr>
                <a:defRPr/>
              </a:pPr>
              <a:t>2018/9/26</a:t>
            </a:fld>
            <a:endParaRPr lang="en-US" altLang="zh-CN"/>
          </a:p>
        </p:txBody>
      </p:sp>
      <p:sp>
        <p:nvSpPr>
          <p:cNvPr id="5" name="页脚占位符 4">
            <a:extLst>
              <a:ext uri="{FF2B5EF4-FFF2-40B4-BE49-F238E27FC236}">
                <a16:creationId xmlns:a16="http://schemas.microsoft.com/office/drawing/2014/main" id="{1BD7EA96-BB9E-49CD-B613-9C291D956343}"/>
              </a:ext>
            </a:extLst>
          </p:cNvPr>
          <p:cNvSpPr>
            <a:spLocks noGrp="1"/>
          </p:cNvSpPr>
          <p:nvPr>
            <p:ph type="ftr" sz="quarter" idx="11"/>
          </p:nvPr>
        </p:nvSpPr>
        <p:spPr/>
        <p:txBody>
          <a:bodyPr/>
          <a:lstStyle/>
          <a:p>
            <a:pPr>
              <a:defRPr/>
            </a:pPr>
            <a:endParaRPr lang="zh-CN" altLang="en-US"/>
          </a:p>
        </p:txBody>
      </p:sp>
      <p:sp>
        <p:nvSpPr>
          <p:cNvPr id="6" name="灯片编号占位符 5">
            <a:extLst>
              <a:ext uri="{FF2B5EF4-FFF2-40B4-BE49-F238E27FC236}">
                <a16:creationId xmlns:a16="http://schemas.microsoft.com/office/drawing/2014/main" id="{577B186C-73E1-4919-A0B3-192B516038A5}"/>
              </a:ext>
            </a:extLst>
          </p:cNvPr>
          <p:cNvSpPr>
            <a:spLocks noGrp="1"/>
          </p:cNvSpPr>
          <p:nvPr>
            <p:ph type="sldNum" sz="quarter" idx="12"/>
          </p:nvPr>
        </p:nvSpPr>
        <p:spPr/>
        <p:txBody>
          <a:bodyPr/>
          <a:lstStyle/>
          <a:p>
            <a:pPr>
              <a:defRPr/>
            </a:pPr>
            <a:fld id="{A2A554FF-E215-4001-86C9-AA0788DA3950}" type="slidenum">
              <a:rPr lang="zh-CN" altLang="en-US" smtClean="0"/>
              <a:pPr>
                <a:defRPr/>
              </a:pPr>
              <a:t>‹#›</a:t>
            </a:fld>
            <a:endParaRPr lang="en-US" altLang="zh-CN"/>
          </a:p>
        </p:txBody>
      </p:sp>
    </p:spTree>
    <p:extLst>
      <p:ext uri="{BB962C8B-B14F-4D97-AF65-F5344CB8AC3E}">
        <p14:creationId xmlns:p14="http://schemas.microsoft.com/office/powerpoint/2010/main" val="259606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83412-E15A-4869-85B5-3F21130546E3}"/>
              </a:ext>
            </a:extLst>
          </p:cNvPr>
          <p:cNvSpPr>
            <a:spLocks noGrp="1"/>
          </p:cNvSpPr>
          <p:nvPr>
            <p:ph type="title"/>
          </p:nvPr>
        </p:nvSpPr>
        <p:spPr>
          <a:xfrm>
            <a:off x="884238" y="385763"/>
            <a:ext cx="11090275" cy="1397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212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4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7B5894-61F9-4172-9722-AC7BC12BA811}"/>
              </a:ext>
            </a:extLst>
          </p:cNvPr>
          <p:cNvSpPr>
            <a:spLocks noGrp="1"/>
          </p:cNvSpPr>
          <p:nvPr>
            <p:ph type="title"/>
          </p:nvPr>
        </p:nvSpPr>
        <p:spPr>
          <a:xfrm>
            <a:off x="885825" y="482600"/>
            <a:ext cx="4146550" cy="1687513"/>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C31E6D4-1E35-4791-93E4-86953DBBCA58}"/>
              </a:ext>
            </a:extLst>
          </p:cNvPr>
          <p:cNvSpPr>
            <a:spLocks noGrp="1"/>
          </p:cNvSpPr>
          <p:nvPr>
            <p:ph idx="1"/>
          </p:nvPr>
        </p:nvSpPr>
        <p:spPr>
          <a:xfrm>
            <a:off x="5467350" y="1041400"/>
            <a:ext cx="6508750" cy="51403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A625ABD-DB3A-46A0-88D3-D4EB7FBCADFE}"/>
              </a:ext>
            </a:extLst>
          </p:cNvPr>
          <p:cNvSpPr>
            <a:spLocks noGrp="1"/>
          </p:cNvSpPr>
          <p:nvPr>
            <p:ph type="body" sz="half" idx="2"/>
          </p:nvPr>
        </p:nvSpPr>
        <p:spPr>
          <a:xfrm>
            <a:off x="885825" y="2170113"/>
            <a:ext cx="4146550" cy="40195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extLst>
      <p:ext uri="{BB962C8B-B14F-4D97-AF65-F5344CB8AC3E}">
        <p14:creationId xmlns:p14="http://schemas.microsoft.com/office/powerpoint/2010/main" val="113992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48D2E8-B7C9-4FA8-B327-678BED7582EB}"/>
              </a:ext>
            </a:extLst>
          </p:cNvPr>
          <p:cNvSpPr>
            <a:spLocks noGrp="1"/>
          </p:cNvSpPr>
          <p:nvPr>
            <p:ph type="title"/>
          </p:nvPr>
        </p:nvSpPr>
        <p:spPr>
          <a:xfrm>
            <a:off x="885825" y="482600"/>
            <a:ext cx="4146550" cy="1687513"/>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F2C301D-7162-47F0-8959-9CD63B0D9270}"/>
              </a:ext>
            </a:extLst>
          </p:cNvPr>
          <p:cNvSpPr>
            <a:spLocks noGrp="1"/>
          </p:cNvSpPr>
          <p:nvPr>
            <p:ph type="pic" idx="1"/>
          </p:nvPr>
        </p:nvSpPr>
        <p:spPr>
          <a:xfrm>
            <a:off x="5467350" y="1041400"/>
            <a:ext cx="6508750" cy="51403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a:extLst>
              <a:ext uri="{FF2B5EF4-FFF2-40B4-BE49-F238E27FC236}">
                <a16:creationId xmlns:a16="http://schemas.microsoft.com/office/drawing/2014/main" id="{B2155E83-9190-4D54-B8E0-05C789F2E558}"/>
              </a:ext>
            </a:extLst>
          </p:cNvPr>
          <p:cNvSpPr>
            <a:spLocks noGrp="1"/>
          </p:cNvSpPr>
          <p:nvPr>
            <p:ph type="body" sz="half" idx="2"/>
          </p:nvPr>
        </p:nvSpPr>
        <p:spPr>
          <a:xfrm>
            <a:off x="885825" y="2170113"/>
            <a:ext cx="4146550" cy="40195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extLst>
      <p:ext uri="{BB962C8B-B14F-4D97-AF65-F5344CB8AC3E}">
        <p14:creationId xmlns:p14="http://schemas.microsoft.com/office/powerpoint/2010/main" val="297075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402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3018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日期占位符 1">
            <a:extLst>
              <a:ext uri="{FF2B5EF4-FFF2-40B4-BE49-F238E27FC236}">
                <a16:creationId xmlns:a16="http://schemas.microsoft.com/office/drawing/2014/main" id="{1A77E0B5-E945-4C17-B03F-4F3A415F69A0}"/>
              </a:ext>
            </a:extLst>
          </p:cNvPr>
          <p:cNvSpPr>
            <a:spLocks noGrp="1" noChangeArrowheads="1"/>
          </p:cNvSpPr>
          <p:nvPr>
            <p:ph type="dt" sz="half" idx="2"/>
          </p:nvPr>
        </p:nvSpPr>
        <p:spPr bwMode="auto">
          <a:xfrm>
            <a:off x="88423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l" eaLnBrk="1" hangingPunct="1">
              <a:buFont typeface="Arial" panose="020B0604020202020204" pitchFamily="34" charset="0"/>
              <a:buNone/>
              <a:defRPr sz="1800" b="0">
                <a:solidFill>
                  <a:schemeClr val="tx1"/>
                </a:solidFill>
                <a:latin typeface="Calibri" panose="020F0502020204030204" pitchFamily="34" charset="0"/>
                <a:ea typeface="宋体" panose="02010600030101010101" pitchFamily="2" charset="-122"/>
              </a:defRPr>
            </a:lvl1pPr>
          </a:lstStyle>
          <a:p>
            <a:pPr>
              <a:defRPr/>
            </a:pPr>
            <a:fld id="{F7C75BF0-594C-48E5-BE4E-FFF1EE7F0518}" type="datetimeFigureOut">
              <a:rPr lang="zh-CN" altLang="en-US"/>
              <a:pPr>
                <a:defRPr/>
              </a:pPr>
              <a:t>2018/9/26</a:t>
            </a:fld>
            <a:endParaRPr lang="en-US" altLang="zh-CN"/>
          </a:p>
        </p:txBody>
      </p:sp>
      <p:sp>
        <p:nvSpPr>
          <p:cNvPr id="2051" name="页脚占位符 2">
            <a:extLst>
              <a:ext uri="{FF2B5EF4-FFF2-40B4-BE49-F238E27FC236}">
                <a16:creationId xmlns:a16="http://schemas.microsoft.com/office/drawing/2014/main" id="{550F114E-6C93-4BFF-ADE6-817A2D1C7F03}"/>
              </a:ext>
            </a:extLst>
          </p:cNvPr>
          <p:cNvSpPr>
            <a:spLocks noGrp="1" noChangeArrowheads="1"/>
          </p:cNvSpPr>
          <p:nvPr>
            <p:ph type="ftr" sz="quarter" idx="3"/>
          </p:nvPr>
        </p:nvSpPr>
        <p:spPr bwMode="auto">
          <a:xfrm>
            <a:off x="4259263" y="6704013"/>
            <a:ext cx="4340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l" eaLnBrk="1" hangingPunct="1">
              <a:buFont typeface="Arial" panose="020B0604020202020204" pitchFamily="34" charset="0"/>
              <a:buNone/>
              <a:defRPr sz="1800" b="0">
                <a:solidFill>
                  <a:schemeClr val="tx1"/>
                </a:solidFill>
                <a:latin typeface="Calibri" panose="020F0502020204030204" pitchFamily="34" charset="0"/>
                <a:ea typeface="宋体" panose="02010600030101010101" pitchFamily="2" charset="-122"/>
              </a:defRPr>
            </a:lvl1pPr>
          </a:lstStyle>
          <a:p>
            <a:pPr>
              <a:defRPr/>
            </a:pPr>
            <a:endParaRPr lang="zh-CN" altLang="en-US"/>
          </a:p>
        </p:txBody>
      </p:sp>
      <p:sp>
        <p:nvSpPr>
          <p:cNvPr id="2052" name="灯片编号占位符 3">
            <a:extLst>
              <a:ext uri="{FF2B5EF4-FFF2-40B4-BE49-F238E27FC236}">
                <a16:creationId xmlns:a16="http://schemas.microsoft.com/office/drawing/2014/main" id="{7237A401-4778-4E02-BA7B-FE78E3B0D93E}"/>
              </a:ext>
            </a:extLst>
          </p:cNvPr>
          <p:cNvSpPr>
            <a:spLocks noGrp="1" noChangeArrowheads="1"/>
          </p:cNvSpPr>
          <p:nvPr>
            <p:ph type="sldNum" sz="quarter" idx="4"/>
          </p:nvPr>
        </p:nvSpPr>
        <p:spPr bwMode="auto">
          <a:xfrm>
            <a:off x="908208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l" eaLnBrk="1" hangingPunct="1">
              <a:buFont typeface="Arial" panose="020B0604020202020204" pitchFamily="34" charset="0"/>
              <a:buNone/>
              <a:defRPr sz="1800" b="0">
                <a:solidFill>
                  <a:schemeClr val="tx1"/>
                </a:solidFill>
                <a:latin typeface="Calibri" panose="020F0502020204030204" pitchFamily="34" charset="0"/>
                <a:ea typeface="宋体" panose="02010600030101010101" pitchFamily="2" charset="-122"/>
              </a:defRPr>
            </a:lvl1pPr>
          </a:lstStyle>
          <a:p>
            <a:pPr>
              <a:defRPr/>
            </a:pPr>
            <a:fld id="{9FC3BD0F-5A8B-47BF-AF40-E9729D2615B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3018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Date Placeholder 3">
            <a:extLst>
              <a:ext uri="{FF2B5EF4-FFF2-40B4-BE49-F238E27FC236}">
                <a16:creationId xmlns:a16="http://schemas.microsoft.com/office/drawing/2014/main" id="{7042EC7D-6B79-449A-92C4-2153C2F486CE}"/>
              </a:ext>
            </a:extLst>
          </p:cNvPr>
          <p:cNvSpPr>
            <a:spLocks noGrp="1" noChangeArrowheads="1"/>
          </p:cNvSpPr>
          <p:nvPr>
            <p:ph type="dt" sz="half" idx="2"/>
          </p:nvPr>
        </p:nvSpPr>
        <p:spPr bwMode="auto">
          <a:xfrm>
            <a:off x="88423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l" eaLnBrk="1" hangingPunct="1">
              <a:buFont typeface="Arial" panose="020B0604020202020204" pitchFamily="34" charset="0"/>
              <a:buNone/>
              <a:defRPr sz="1800" b="0">
                <a:solidFill>
                  <a:schemeClr val="tx1"/>
                </a:solidFill>
                <a:latin typeface="Calibri" panose="020F0502020204030204" pitchFamily="34" charset="0"/>
                <a:ea typeface="宋体" panose="02010600030101010101" pitchFamily="2" charset="-122"/>
              </a:defRPr>
            </a:lvl1pPr>
          </a:lstStyle>
          <a:p>
            <a:pPr>
              <a:defRPr/>
            </a:pPr>
            <a:fld id="{BA7DA0A8-9AA7-43A4-A8CE-347C9A513BE5}" type="datetimeFigureOut">
              <a:rPr lang="id-ID" altLang="en-US"/>
              <a:pPr>
                <a:defRPr/>
              </a:pPr>
              <a:t>26/09/2018</a:t>
            </a:fld>
            <a:endParaRPr lang="id-ID" altLang="en-US"/>
          </a:p>
        </p:txBody>
      </p:sp>
      <p:sp>
        <p:nvSpPr>
          <p:cNvPr id="3075" name="Footer Placeholder 4">
            <a:extLst>
              <a:ext uri="{FF2B5EF4-FFF2-40B4-BE49-F238E27FC236}">
                <a16:creationId xmlns:a16="http://schemas.microsoft.com/office/drawing/2014/main" id="{61E84971-8E90-455F-AA2F-6617076E4A6D}"/>
              </a:ext>
            </a:extLst>
          </p:cNvPr>
          <p:cNvSpPr>
            <a:spLocks noGrp="1" noChangeArrowheads="1"/>
          </p:cNvSpPr>
          <p:nvPr>
            <p:ph type="ftr" sz="quarter" idx="3"/>
          </p:nvPr>
        </p:nvSpPr>
        <p:spPr bwMode="auto">
          <a:xfrm>
            <a:off x="4259263" y="6704013"/>
            <a:ext cx="4340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l" eaLnBrk="1" hangingPunct="1">
              <a:buFont typeface="Arial" panose="020B0604020202020204" pitchFamily="34" charset="0"/>
              <a:buNone/>
              <a:defRPr sz="1800" b="0">
                <a:solidFill>
                  <a:schemeClr val="tx1"/>
                </a:solidFill>
                <a:latin typeface="Calibri" panose="020F0502020204030204" pitchFamily="34" charset="0"/>
                <a:ea typeface="宋体" panose="02010600030101010101" pitchFamily="2" charset="-122"/>
              </a:defRPr>
            </a:lvl1pPr>
          </a:lstStyle>
          <a:p>
            <a:pPr>
              <a:defRPr/>
            </a:pPr>
            <a:endParaRPr lang="id-ID" altLang="en-US"/>
          </a:p>
        </p:txBody>
      </p:sp>
      <p:sp>
        <p:nvSpPr>
          <p:cNvPr id="3076" name="Slide Number Placeholder 5">
            <a:extLst>
              <a:ext uri="{FF2B5EF4-FFF2-40B4-BE49-F238E27FC236}">
                <a16:creationId xmlns:a16="http://schemas.microsoft.com/office/drawing/2014/main" id="{9055D475-DE0F-42B6-B65C-E8AB4D917498}"/>
              </a:ext>
            </a:extLst>
          </p:cNvPr>
          <p:cNvSpPr>
            <a:spLocks noGrp="1" noChangeArrowheads="1"/>
          </p:cNvSpPr>
          <p:nvPr>
            <p:ph type="sldNum" sz="quarter" idx="4"/>
          </p:nvPr>
        </p:nvSpPr>
        <p:spPr bwMode="auto">
          <a:xfrm>
            <a:off x="11452225" y="6704013"/>
            <a:ext cx="5222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l" eaLnBrk="1" hangingPunct="1">
              <a:buFont typeface="Arial" panose="020B0604020202020204" pitchFamily="34" charset="0"/>
              <a:buNone/>
              <a:defRPr sz="1800" b="0">
                <a:solidFill>
                  <a:schemeClr val="tx1"/>
                </a:solidFill>
                <a:latin typeface="Calibri" panose="020F0502020204030204" pitchFamily="34" charset="0"/>
                <a:ea typeface="宋体" panose="02010600030101010101" pitchFamily="2" charset="-122"/>
              </a:defRPr>
            </a:lvl1pPr>
          </a:lstStyle>
          <a:p>
            <a:pPr>
              <a:defRPr/>
            </a:pPr>
            <a:fld id="{BBE4458C-53FB-4FA0-997E-BA2E9841F2A5}"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26"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3018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日期占位符 2">
            <a:extLst>
              <a:ext uri="{FF2B5EF4-FFF2-40B4-BE49-F238E27FC236}">
                <a16:creationId xmlns:a16="http://schemas.microsoft.com/office/drawing/2014/main" id="{58337A9F-AF14-4C84-A043-C7646CD20530}"/>
              </a:ext>
            </a:extLst>
          </p:cNvPr>
          <p:cNvSpPr>
            <a:spLocks noGrp="1" noChangeArrowheads="1"/>
          </p:cNvSpPr>
          <p:nvPr>
            <p:ph type="dt" sz="half" idx="2"/>
          </p:nvPr>
        </p:nvSpPr>
        <p:spPr bwMode="auto">
          <a:xfrm>
            <a:off x="88423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l" eaLnBrk="1" hangingPunct="1">
              <a:buFont typeface="Arial" panose="020B0604020202020204" pitchFamily="34" charset="0"/>
              <a:buNone/>
              <a:defRPr sz="1800" b="0">
                <a:solidFill>
                  <a:schemeClr val="tx1"/>
                </a:solidFill>
                <a:latin typeface="Calibri" panose="020F0502020204030204" pitchFamily="34" charset="0"/>
                <a:ea typeface="宋体" panose="02010600030101010101" pitchFamily="2" charset="-122"/>
              </a:defRPr>
            </a:lvl1pPr>
          </a:lstStyle>
          <a:p>
            <a:pPr>
              <a:defRPr/>
            </a:pPr>
            <a:fld id="{4DA2868D-58D4-406E-8275-A886303889E0}" type="datetime1">
              <a:rPr lang="zh-CN" altLang="en-US"/>
              <a:pPr>
                <a:defRPr/>
              </a:pPr>
              <a:t>2018/9/26</a:t>
            </a:fld>
            <a:endParaRPr lang="en-US" altLang="zh-CN"/>
          </a:p>
        </p:txBody>
      </p:sp>
      <p:sp>
        <p:nvSpPr>
          <p:cNvPr id="4099" name="页脚占位符 3">
            <a:extLst>
              <a:ext uri="{FF2B5EF4-FFF2-40B4-BE49-F238E27FC236}">
                <a16:creationId xmlns:a16="http://schemas.microsoft.com/office/drawing/2014/main" id="{DE12AB1B-389A-4C55-A7F5-1CCA14256E04}"/>
              </a:ext>
            </a:extLst>
          </p:cNvPr>
          <p:cNvSpPr>
            <a:spLocks noGrp="1" noChangeArrowheads="1"/>
          </p:cNvSpPr>
          <p:nvPr>
            <p:ph type="ftr" sz="quarter" idx="3"/>
          </p:nvPr>
        </p:nvSpPr>
        <p:spPr bwMode="auto">
          <a:xfrm>
            <a:off x="4259263" y="6704013"/>
            <a:ext cx="4340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l" eaLnBrk="1" hangingPunct="1">
              <a:buFont typeface="Arial" panose="020B0604020202020204" pitchFamily="34" charset="0"/>
              <a:buNone/>
              <a:defRPr sz="1800" b="0">
                <a:solidFill>
                  <a:schemeClr val="tx1"/>
                </a:solidFill>
                <a:latin typeface="Calibri" panose="020F0502020204030204" pitchFamily="34" charset="0"/>
                <a:ea typeface="宋体" panose="02010600030101010101" pitchFamily="2" charset="-122"/>
              </a:defRPr>
            </a:lvl1pPr>
          </a:lstStyle>
          <a:p>
            <a:pPr>
              <a:defRPr/>
            </a:pPr>
            <a:endParaRPr lang="zh-CN" altLang="en-US"/>
          </a:p>
        </p:txBody>
      </p:sp>
      <p:sp>
        <p:nvSpPr>
          <p:cNvPr id="4100" name="灯片编号占位符 4">
            <a:extLst>
              <a:ext uri="{FF2B5EF4-FFF2-40B4-BE49-F238E27FC236}">
                <a16:creationId xmlns:a16="http://schemas.microsoft.com/office/drawing/2014/main" id="{513A7A5A-FAEB-4772-AAB2-95631D09DBFF}"/>
              </a:ext>
            </a:extLst>
          </p:cNvPr>
          <p:cNvSpPr>
            <a:spLocks noGrp="1" noChangeArrowheads="1"/>
          </p:cNvSpPr>
          <p:nvPr>
            <p:ph type="sldNum" sz="quarter" idx="4"/>
          </p:nvPr>
        </p:nvSpPr>
        <p:spPr bwMode="auto">
          <a:xfrm>
            <a:off x="908208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l" eaLnBrk="1" hangingPunct="1">
              <a:buFont typeface="Arial" panose="020B0604020202020204" pitchFamily="34" charset="0"/>
              <a:buNone/>
              <a:defRPr sz="1800" b="0">
                <a:solidFill>
                  <a:schemeClr val="tx1"/>
                </a:solidFill>
                <a:latin typeface="Calibri" panose="020F0502020204030204" pitchFamily="34" charset="0"/>
                <a:ea typeface="宋体" panose="02010600030101010101" pitchFamily="2" charset="-122"/>
              </a:defRPr>
            </a:lvl1pPr>
          </a:lstStyle>
          <a:p>
            <a:pPr>
              <a:defRPr/>
            </a:pPr>
            <a:fld id="{46F061F1-B878-4825-AB4F-10CF565E56C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3018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5399DEE-DE79-45E4-B254-8F887E75AB13}"/>
              </a:ext>
            </a:extLst>
          </p:cNvPr>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E414C70-6884-41B1-A632-FC2799DE9805}"/>
              </a:ext>
            </a:extLst>
          </p:cNvPr>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63CB356-58B5-4A0A-ACA1-6E440EF0AFCB}"/>
              </a:ext>
            </a:extLst>
          </p:cNvPr>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fld id="{5787D538-5E75-4C29-83B1-B7EA536C02FC}" type="datetimeFigureOut">
              <a:rPr lang="zh-CN" altLang="en-US" smtClean="0"/>
              <a:t>2018/9/26</a:t>
            </a:fld>
            <a:endParaRPr lang="zh-CN" altLang="en-US"/>
          </a:p>
        </p:txBody>
      </p:sp>
      <p:sp>
        <p:nvSpPr>
          <p:cNvPr id="5" name="页脚占位符 4">
            <a:extLst>
              <a:ext uri="{FF2B5EF4-FFF2-40B4-BE49-F238E27FC236}">
                <a16:creationId xmlns:a16="http://schemas.microsoft.com/office/drawing/2014/main" id="{153487F1-2864-4D9D-9D52-C947703562F9}"/>
              </a:ext>
            </a:extLst>
          </p:cNvPr>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0027C29-1F37-47A3-8838-570C52C176E3}"/>
              </a:ext>
            </a:extLst>
          </p:cNvPr>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fld id="{55F8834F-74C6-4027-B591-76769F1FDD91}" type="slidenum">
              <a:rPr lang="zh-CN" altLang="en-US" smtClean="0"/>
              <a:t>‹#›</a:t>
            </a:fld>
            <a:endParaRPr lang="zh-CN" altLang="en-US"/>
          </a:p>
        </p:txBody>
      </p:sp>
    </p:spTree>
    <p:extLst>
      <p:ext uri="{BB962C8B-B14F-4D97-AF65-F5344CB8AC3E}">
        <p14:creationId xmlns:p14="http://schemas.microsoft.com/office/powerpoint/2010/main" val="2624612833"/>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hyperlink" Target="&#24066;&#32423;&#32534;&#23457;&#20307;&#31995;-7.26%20-%20&#21103;&#26412;/&#38468;&#20214;2&#65306;2019&#24180;-2021&#24180;&#29577;&#28330;&#24066;&#24066;&#32423;&#37096;&#38376;&#25972;&#20307;&#25903;&#20986;&#32489;&#25928;&#30446;&#26631;&#34920;.xlsx" TargetMode="Externa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矩形 259">
            <a:extLst>
              <a:ext uri="{FF2B5EF4-FFF2-40B4-BE49-F238E27FC236}">
                <a16:creationId xmlns:a16="http://schemas.microsoft.com/office/drawing/2014/main" id="{06B850AB-BF25-4C9E-9230-21D39A214717}"/>
              </a:ext>
            </a:extLst>
          </p:cNvPr>
          <p:cNvSpPr>
            <a:spLocks noChangeArrowheads="1"/>
          </p:cNvSpPr>
          <p:nvPr/>
        </p:nvSpPr>
        <p:spPr bwMode="auto">
          <a:xfrm>
            <a:off x="1460500" y="2824163"/>
            <a:ext cx="1029811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4400">
                <a:solidFill>
                  <a:srgbClr val="333333"/>
                </a:solidFill>
                <a:latin typeface="Arial" panose="020B0604020202020204" pitchFamily="34" charset="0"/>
                <a:sym typeface="Calibri" panose="020F0502020204030204" pitchFamily="34" charset="0"/>
              </a:rPr>
              <a:t>市级专项资金项目库入库编审体系说明</a:t>
            </a:r>
          </a:p>
        </p:txBody>
      </p:sp>
      <p:sp>
        <p:nvSpPr>
          <p:cNvPr id="6148" name="矩形 259">
            <a:extLst>
              <a:ext uri="{FF2B5EF4-FFF2-40B4-BE49-F238E27FC236}">
                <a16:creationId xmlns:a16="http://schemas.microsoft.com/office/drawing/2014/main" id="{11CA42C3-9E76-4013-A622-C8E13E24EA20}"/>
              </a:ext>
            </a:extLst>
          </p:cNvPr>
          <p:cNvSpPr>
            <a:spLocks noChangeArrowheads="1"/>
          </p:cNvSpPr>
          <p:nvPr/>
        </p:nvSpPr>
        <p:spPr bwMode="auto">
          <a:xfrm>
            <a:off x="3692525" y="4840288"/>
            <a:ext cx="535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spcBef>
                <a:spcPct val="20000"/>
              </a:spcBef>
              <a:buFont typeface="Arial" panose="020B0604020202020204" pitchFamily="34" charset="0"/>
              <a:buNone/>
            </a:pPr>
            <a:r>
              <a:rPr lang="en-US" altLang="zh-CN" sz="2400" b="0" dirty="0">
                <a:solidFill>
                  <a:srgbClr val="333333"/>
                </a:solidFill>
                <a:latin typeface="Arial" panose="020B0604020202020204" pitchFamily="34" charset="0"/>
                <a:sym typeface="Calibri" panose="020F0502020204030204" pitchFamily="34" charset="0"/>
              </a:rPr>
              <a:t>2018</a:t>
            </a:r>
            <a:r>
              <a:rPr lang="zh-CN" altLang="en-US" sz="2400" b="0" dirty="0">
                <a:solidFill>
                  <a:srgbClr val="333333"/>
                </a:solidFill>
                <a:latin typeface="Arial" panose="020B0604020202020204" pitchFamily="34" charset="0"/>
                <a:sym typeface="Calibri" panose="020F0502020204030204" pitchFamily="34" charset="0"/>
              </a:rPr>
              <a:t>年</a:t>
            </a:r>
            <a:r>
              <a:rPr lang="en-US" altLang="zh-CN" sz="2400" b="0" dirty="0">
                <a:solidFill>
                  <a:srgbClr val="333333"/>
                </a:solidFill>
                <a:latin typeface="Arial" panose="020B0604020202020204" pitchFamily="34" charset="0"/>
                <a:sym typeface="Calibri" panose="020F0502020204030204" pitchFamily="34" charset="0"/>
              </a:rPr>
              <a:t>9</a:t>
            </a:r>
            <a:r>
              <a:rPr lang="zh-CN" altLang="en-US" sz="2400" b="0" dirty="0">
                <a:solidFill>
                  <a:srgbClr val="333333"/>
                </a:solidFill>
                <a:latin typeface="Arial" panose="020B0604020202020204" pitchFamily="34" charset="0"/>
                <a:sym typeface="Calibri" panose="020F0502020204030204" pitchFamily="34" charset="0"/>
              </a:rPr>
              <a:t>月</a:t>
            </a:r>
          </a:p>
        </p:txBody>
      </p:sp>
      <p:sp>
        <p:nvSpPr>
          <p:cNvPr id="6149" name="Freeform 6">
            <a:extLst>
              <a:ext uri="{FF2B5EF4-FFF2-40B4-BE49-F238E27FC236}">
                <a16:creationId xmlns:a16="http://schemas.microsoft.com/office/drawing/2014/main" id="{912C3E89-FBBE-41CF-B3B3-2851FCECF257}"/>
              </a:ext>
            </a:extLst>
          </p:cNvPr>
          <p:cNvSpPr>
            <a:spLocks/>
          </p:cNvSpPr>
          <p:nvPr/>
        </p:nvSpPr>
        <p:spPr bwMode="auto">
          <a:xfrm>
            <a:off x="0" y="4552950"/>
            <a:ext cx="4491038" cy="2679700"/>
          </a:xfrm>
          <a:custGeom>
            <a:avLst/>
            <a:gdLst>
              <a:gd name="T0" fmla="*/ 0 w 2348"/>
              <a:gd name="T1" fmla="*/ 0 h 1407"/>
              <a:gd name="T2" fmla="*/ 2147483646 w 2348"/>
              <a:gd name="T3" fmla="*/ 2147483646 h 1407"/>
              <a:gd name="T4" fmla="*/ 0 w 2348"/>
              <a:gd name="T5" fmla="*/ 2147483646 h 1407"/>
              <a:gd name="T6" fmla="*/ 0 w 2348"/>
              <a:gd name="T7" fmla="*/ 0 h 1407"/>
              <a:gd name="T8" fmla="*/ 0 60000 65536"/>
              <a:gd name="T9" fmla="*/ 0 60000 65536"/>
              <a:gd name="T10" fmla="*/ 0 60000 65536"/>
              <a:gd name="T11" fmla="*/ 0 60000 65536"/>
              <a:gd name="T12" fmla="*/ 0 w 2348"/>
              <a:gd name="T13" fmla="*/ 0 h 1407"/>
              <a:gd name="T14" fmla="*/ 2348 w 2348"/>
              <a:gd name="T15" fmla="*/ 1407 h 1407"/>
            </a:gdLst>
            <a:ahLst/>
            <a:cxnLst>
              <a:cxn ang="T8">
                <a:pos x="T0" y="T1"/>
              </a:cxn>
              <a:cxn ang="T9">
                <a:pos x="T2" y="T3"/>
              </a:cxn>
              <a:cxn ang="T10">
                <a:pos x="T4" y="T5"/>
              </a:cxn>
              <a:cxn ang="T11">
                <a:pos x="T6" y="T7"/>
              </a:cxn>
            </a:cxnLst>
            <a:rect l="T12" t="T13" r="T14" b="T15"/>
            <a:pathLst>
              <a:path w="2348" h="1407">
                <a:moveTo>
                  <a:pt x="0" y="0"/>
                </a:moveTo>
                <a:lnTo>
                  <a:pt x="2348" y="1407"/>
                </a:lnTo>
                <a:lnTo>
                  <a:pt x="0" y="1407"/>
                </a:lnTo>
                <a:lnTo>
                  <a:pt x="0" y="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6150" name="Freeform 7">
            <a:extLst>
              <a:ext uri="{FF2B5EF4-FFF2-40B4-BE49-F238E27FC236}">
                <a16:creationId xmlns:a16="http://schemas.microsoft.com/office/drawing/2014/main" id="{D381AB39-B318-4AF7-8F04-65FCCBA7ABC7}"/>
              </a:ext>
            </a:extLst>
          </p:cNvPr>
          <p:cNvSpPr>
            <a:spLocks/>
          </p:cNvSpPr>
          <p:nvPr/>
        </p:nvSpPr>
        <p:spPr bwMode="auto">
          <a:xfrm>
            <a:off x="785813" y="4064000"/>
            <a:ext cx="12072937" cy="3168650"/>
          </a:xfrm>
          <a:custGeom>
            <a:avLst/>
            <a:gdLst>
              <a:gd name="T0" fmla="*/ 2147483646 w 4403"/>
              <a:gd name="T1" fmla="*/ 0 h 1161"/>
              <a:gd name="T2" fmla="*/ 2147483646 w 4403"/>
              <a:gd name="T3" fmla="*/ 2147483646 h 1161"/>
              <a:gd name="T4" fmla="*/ 0 w 4403"/>
              <a:gd name="T5" fmla="*/ 2147483646 h 1161"/>
              <a:gd name="T6" fmla="*/ 2147483646 w 4403"/>
              <a:gd name="T7" fmla="*/ 0 h 1161"/>
              <a:gd name="T8" fmla="*/ 0 60000 65536"/>
              <a:gd name="T9" fmla="*/ 0 60000 65536"/>
              <a:gd name="T10" fmla="*/ 0 60000 65536"/>
              <a:gd name="T11" fmla="*/ 0 60000 65536"/>
              <a:gd name="T12" fmla="*/ 0 w 4403"/>
              <a:gd name="T13" fmla="*/ 0 h 1161"/>
              <a:gd name="T14" fmla="*/ 4403 w 4403"/>
              <a:gd name="T15" fmla="*/ 1161 h 1161"/>
            </a:gdLst>
            <a:ahLst/>
            <a:cxnLst>
              <a:cxn ang="T8">
                <a:pos x="T0" y="T1"/>
              </a:cxn>
              <a:cxn ang="T9">
                <a:pos x="T2" y="T3"/>
              </a:cxn>
              <a:cxn ang="T10">
                <a:pos x="T4" y="T5"/>
              </a:cxn>
              <a:cxn ang="T11">
                <a:pos x="T6" y="T7"/>
              </a:cxn>
            </a:cxnLst>
            <a:rect l="T12" t="T13" r="T14" b="T15"/>
            <a:pathLst>
              <a:path w="4403" h="1161">
                <a:moveTo>
                  <a:pt x="4403" y="0"/>
                </a:moveTo>
                <a:lnTo>
                  <a:pt x="4403" y="1161"/>
                </a:lnTo>
                <a:lnTo>
                  <a:pt x="0" y="1161"/>
                </a:lnTo>
                <a:lnTo>
                  <a:pt x="440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6151" name="矩形 259">
            <a:extLst>
              <a:ext uri="{FF2B5EF4-FFF2-40B4-BE49-F238E27FC236}">
                <a16:creationId xmlns:a16="http://schemas.microsoft.com/office/drawing/2014/main" id="{4B46596B-EA72-48A9-A163-3CF8570809EC}"/>
              </a:ext>
            </a:extLst>
          </p:cNvPr>
          <p:cNvSpPr>
            <a:spLocks noChangeArrowheads="1"/>
          </p:cNvSpPr>
          <p:nvPr/>
        </p:nvSpPr>
        <p:spPr bwMode="auto">
          <a:xfrm>
            <a:off x="4702175" y="1263650"/>
            <a:ext cx="345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spcBef>
                <a:spcPct val="20000"/>
              </a:spcBef>
              <a:buFont typeface="Arial" panose="020B0604020202020204" pitchFamily="34" charset="0"/>
              <a:buNone/>
            </a:pPr>
            <a:r>
              <a:rPr lang="en-US" altLang="zh-CN" sz="11000" b="0">
                <a:solidFill>
                  <a:srgbClr val="333333"/>
                </a:solidFill>
                <a:latin typeface="Impact" panose="020B0806030902050204" pitchFamily="34" charset="0"/>
                <a:sym typeface="Calibri" panose="020F0502020204030204" pitchFamily="34" charset="0"/>
              </a:rPr>
              <a:t>2019</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linds(horizontal)">
                                      <p:cBhvr>
                                        <p:cTn id="7" dur="500"/>
                                        <p:tgtEl>
                                          <p:spTgt spid="6149"/>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diamond(in)">
                                      <p:cBhvr>
                                        <p:cTn id="11" dur="500"/>
                                        <p:tgtEl>
                                          <p:spTgt spid="615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6151"/>
                                        </p:tgtEl>
                                        <p:attrNameLst>
                                          <p:attrName>style.visibility</p:attrName>
                                        </p:attrNameLst>
                                      </p:cBhvr>
                                      <p:to>
                                        <p:strVal val="visible"/>
                                      </p:to>
                                    </p:set>
                                    <p:animEffect transition="in" filter="blinds(horizontal)">
                                      <p:cBhvr>
                                        <p:cTn id="14" dur="500"/>
                                        <p:tgtEl>
                                          <p:spTgt spid="6151"/>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linds(horizontal)">
                                      <p:cBhvr>
                                        <p:cTn id="17" dur="500"/>
                                        <p:tgtEl>
                                          <p:spTgt spid="614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blinds(horizontal)">
                                      <p:cBhvr>
                                        <p:cTn id="2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8" grpId="0" autoUpdateAnimBg="0"/>
      <p:bldP spid="61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10F6AA-6FD0-4027-B638-947F7478DC9F}"/>
              </a:ext>
            </a:extLst>
          </p:cNvPr>
          <p:cNvSpPr>
            <a:spLocks noGrp="1"/>
          </p:cNvSpPr>
          <p:nvPr>
            <p:ph type="title"/>
          </p:nvPr>
        </p:nvSpPr>
        <p:spPr>
          <a:xfrm>
            <a:off x="1125140" y="231949"/>
            <a:ext cx="10608469" cy="880243"/>
          </a:xfrm>
        </p:spPr>
        <p:txBody>
          <a:bodyPr>
            <a:normAutofit/>
          </a:bodyPr>
          <a:lstStyle/>
          <a:p>
            <a:pPr algn="ctr"/>
            <a:r>
              <a:rPr lang="zh-CN" alt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华文楷体" panose="02010600040101010101" pitchFamily="2" charset="-122"/>
                <a:ea typeface="华文楷体" panose="02010600040101010101" pitchFamily="2" charset="-122"/>
              </a:rPr>
              <a:t>部门整体支出绩效目标</a:t>
            </a:r>
            <a:endParaRPr lang="zh-CN"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华文楷体" panose="02010600040101010101" pitchFamily="2" charset="-122"/>
              <a:ea typeface="华文楷体" panose="02010600040101010101" pitchFamily="2" charset="-122"/>
            </a:endParaRPr>
          </a:p>
        </p:txBody>
      </p:sp>
      <p:pic>
        <p:nvPicPr>
          <p:cNvPr id="8" name="图片 7">
            <a:extLst>
              <a:ext uri="{FF2B5EF4-FFF2-40B4-BE49-F238E27FC236}">
                <a16:creationId xmlns:a16="http://schemas.microsoft.com/office/drawing/2014/main" id="{A579A11E-582B-4C35-BECC-E8FDECA4F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40" y="1024037"/>
            <a:ext cx="8939290" cy="5815051"/>
          </a:xfrm>
          <a:prstGeom prst="rect">
            <a:avLst/>
          </a:prstGeom>
        </p:spPr>
      </p:pic>
      <p:sp>
        <p:nvSpPr>
          <p:cNvPr id="9" name="对话气泡: 圆角矩形 8">
            <a:extLst>
              <a:ext uri="{FF2B5EF4-FFF2-40B4-BE49-F238E27FC236}">
                <a16:creationId xmlns:a16="http://schemas.microsoft.com/office/drawing/2014/main" id="{28FC13AC-32A9-4679-A8A1-817312D58993}"/>
              </a:ext>
            </a:extLst>
          </p:cNvPr>
          <p:cNvSpPr/>
          <p:nvPr/>
        </p:nvSpPr>
        <p:spPr>
          <a:xfrm>
            <a:off x="4917207" y="1384077"/>
            <a:ext cx="3744416" cy="288032"/>
          </a:xfrm>
          <a:prstGeom prst="wedgeRoundRectCallout">
            <a:avLst>
              <a:gd name="adj1" fmla="val -60813"/>
              <a:gd name="adj2" fmla="val 26088"/>
              <a:gd name="adj3" fmla="val 16667"/>
            </a:avLst>
          </a:prstGeom>
          <a:solidFill>
            <a:schemeClr val="bg1"/>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rgbClr val="FF0000"/>
                </a:solidFill>
              </a:rPr>
              <a:t>部门职能职责概述，根据“三定”方案归纳</a:t>
            </a:r>
          </a:p>
        </p:txBody>
      </p:sp>
      <p:sp>
        <p:nvSpPr>
          <p:cNvPr id="5" name="AutoShape 12">
            <a:extLst>
              <a:ext uri="{FF2B5EF4-FFF2-40B4-BE49-F238E27FC236}">
                <a16:creationId xmlns:a16="http://schemas.microsoft.com/office/drawing/2014/main" id="{9A41C229-A3A1-439D-84AC-C74CE8A71BD8}"/>
              </a:ext>
            </a:extLst>
          </p:cNvPr>
          <p:cNvSpPr>
            <a:spLocks noChangeArrowheads="1"/>
          </p:cNvSpPr>
          <p:nvPr/>
        </p:nvSpPr>
        <p:spPr bwMode="auto">
          <a:xfrm>
            <a:off x="5025219" y="2284384"/>
            <a:ext cx="4068452" cy="358081"/>
          </a:xfrm>
          <a:prstGeom prst="wedgeRectCallout">
            <a:avLst>
              <a:gd name="adj1" fmla="val -76296"/>
              <a:gd name="adj2" fmla="val 12598"/>
            </a:avLst>
          </a:prstGeom>
          <a:solidFill>
            <a:schemeClr val="bg1"/>
          </a:solidFill>
          <a:ln w="19050">
            <a:solidFill>
              <a:srgbClr val="CC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eaLnBrk="1" hangingPunct="1">
              <a:buFont typeface="Arial" panose="020B0604020202020204" pitchFamily="34" charset="0"/>
              <a:buNone/>
            </a:pPr>
            <a:r>
              <a:rPr lang="zh-CN" altLang="en-US" dirty="0">
                <a:solidFill>
                  <a:srgbClr val="FF0000"/>
                </a:solidFill>
                <a:latin typeface="+mn-lt"/>
                <a:ea typeface="+mn-ea"/>
                <a:sym typeface="Arial" panose="020B0604020202020204" pitchFamily="34" charset="0"/>
              </a:rPr>
              <a:t>为实现或达到目标所采取的具体工作措施</a:t>
            </a:r>
          </a:p>
        </p:txBody>
      </p:sp>
      <p:sp>
        <p:nvSpPr>
          <p:cNvPr id="6" name="对话气泡: 圆角矩形 5">
            <a:extLst>
              <a:ext uri="{FF2B5EF4-FFF2-40B4-BE49-F238E27FC236}">
                <a16:creationId xmlns:a16="http://schemas.microsoft.com/office/drawing/2014/main" id="{E7BBB551-34DA-4E35-9AE8-38D7043F1262}"/>
              </a:ext>
            </a:extLst>
          </p:cNvPr>
          <p:cNvSpPr/>
          <p:nvPr/>
        </p:nvSpPr>
        <p:spPr>
          <a:xfrm>
            <a:off x="4917207" y="1799978"/>
            <a:ext cx="5184576" cy="356538"/>
          </a:xfrm>
          <a:prstGeom prst="wedgeRoundRectCallout">
            <a:avLst>
              <a:gd name="adj1" fmla="val -60813"/>
              <a:gd name="adj2" fmla="val 26088"/>
              <a:gd name="adj3" fmla="val 16667"/>
            </a:avLst>
          </a:prstGeom>
          <a:solidFill>
            <a:schemeClr val="bg1"/>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rgbClr val="FF0000"/>
                </a:solidFill>
              </a:rPr>
              <a:t>根据部门规划职责、中长期规划，市委、市政府要求归纳</a:t>
            </a:r>
          </a:p>
        </p:txBody>
      </p:sp>
      <p:sp>
        <p:nvSpPr>
          <p:cNvPr id="7" name="对话气泡: 圆角矩形 6">
            <a:extLst>
              <a:ext uri="{FF2B5EF4-FFF2-40B4-BE49-F238E27FC236}">
                <a16:creationId xmlns:a16="http://schemas.microsoft.com/office/drawing/2014/main" id="{75D4A860-4135-4DF7-87F4-6D89FFA911FF}"/>
              </a:ext>
            </a:extLst>
          </p:cNvPr>
          <p:cNvSpPr/>
          <p:nvPr/>
        </p:nvSpPr>
        <p:spPr>
          <a:xfrm>
            <a:off x="4879853" y="2675695"/>
            <a:ext cx="5725985" cy="652597"/>
          </a:xfrm>
          <a:prstGeom prst="wedgeRoundRectCallout">
            <a:avLst>
              <a:gd name="adj1" fmla="val -61672"/>
              <a:gd name="adj2" fmla="val 1982"/>
              <a:gd name="adj3" fmla="val 16667"/>
            </a:avLst>
          </a:prstGeom>
          <a:solidFill>
            <a:schemeClr val="bg1"/>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rgbClr val="FF0000"/>
                </a:solidFill>
              </a:rPr>
              <a:t>部门年度重点工作任务对应的目标或措施预计在预算年度内达到的产出和效果，每项工作任务都有明确的一项或几项目标。</a:t>
            </a:r>
          </a:p>
        </p:txBody>
      </p:sp>
      <p:sp>
        <p:nvSpPr>
          <p:cNvPr id="10" name="对话气泡: 圆角矩形 9">
            <a:extLst>
              <a:ext uri="{FF2B5EF4-FFF2-40B4-BE49-F238E27FC236}">
                <a16:creationId xmlns:a16="http://schemas.microsoft.com/office/drawing/2014/main" id="{D28FC58C-533E-406B-B194-27E79EF5B81E}"/>
              </a:ext>
            </a:extLst>
          </p:cNvPr>
          <p:cNvSpPr/>
          <p:nvPr/>
        </p:nvSpPr>
        <p:spPr>
          <a:xfrm>
            <a:off x="4646502" y="3331423"/>
            <a:ext cx="5725985" cy="652597"/>
          </a:xfrm>
          <a:prstGeom prst="wedgeRoundRectCallout">
            <a:avLst>
              <a:gd name="adj1" fmla="val -85540"/>
              <a:gd name="adj2" fmla="val -20618"/>
              <a:gd name="adj3" fmla="val 16667"/>
            </a:avLst>
          </a:prstGeom>
          <a:solidFill>
            <a:schemeClr val="bg1"/>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zh-CN" dirty="0">
                <a:solidFill>
                  <a:srgbClr val="FF0000"/>
                </a:solidFill>
              </a:rPr>
              <a:t>部门根据职能职责和中长期规划在一定时期内（一般指三年）需要完成的工作任务或达到的目标</a:t>
            </a:r>
            <a:r>
              <a:rPr lang="zh-CN" altLang="en-US" dirty="0">
                <a:solidFill>
                  <a:srgbClr val="FF0000"/>
                </a:solidFill>
              </a:rPr>
              <a:t>，需分项填写。</a:t>
            </a:r>
          </a:p>
        </p:txBody>
      </p:sp>
      <p:sp>
        <p:nvSpPr>
          <p:cNvPr id="12" name="对话气泡: 圆角矩形 11">
            <a:extLst>
              <a:ext uri="{FF2B5EF4-FFF2-40B4-BE49-F238E27FC236}">
                <a16:creationId xmlns:a16="http://schemas.microsoft.com/office/drawing/2014/main" id="{3AB2F813-9ACF-4BFB-A70E-D2D57FE63418}"/>
              </a:ext>
            </a:extLst>
          </p:cNvPr>
          <p:cNvSpPr/>
          <p:nvPr/>
        </p:nvSpPr>
        <p:spPr>
          <a:xfrm>
            <a:off x="5978121" y="4861696"/>
            <a:ext cx="4069802" cy="652597"/>
          </a:xfrm>
          <a:prstGeom prst="wedgeRoundRectCallout">
            <a:avLst>
              <a:gd name="adj1" fmla="val -61049"/>
              <a:gd name="adj2" fmla="val -80883"/>
              <a:gd name="adj3" fmla="val 16667"/>
            </a:avLst>
          </a:prstGeom>
          <a:solidFill>
            <a:schemeClr val="bg1"/>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rgbClr val="FF0000"/>
                </a:solidFill>
              </a:rPr>
              <a:t>绩效指标不少于</a:t>
            </a:r>
            <a:r>
              <a:rPr lang="en-US" altLang="zh-CN" dirty="0">
                <a:solidFill>
                  <a:srgbClr val="FF0000"/>
                </a:solidFill>
              </a:rPr>
              <a:t>3</a:t>
            </a:r>
            <a:r>
              <a:rPr lang="zh-CN" altLang="en-US" dirty="0">
                <a:solidFill>
                  <a:srgbClr val="FF0000"/>
                </a:solidFill>
              </a:rPr>
              <a:t>个</a:t>
            </a:r>
          </a:p>
        </p:txBody>
      </p:sp>
    </p:spTree>
    <p:extLst>
      <p:ext uri="{BB962C8B-B14F-4D97-AF65-F5344CB8AC3E}">
        <p14:creationId xmlns:p14="http://schemas.microsoft.com/office/powerpoint/2010/main" val="290783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a:extLst>
              <a:ext uri="{FF2B5EF4-FFF2-40B4-BE49-F238E27FC236}">
                <a16:creationId xmlns:a16="http://schemas.microsoft.com/office/drawing/2014/main" id="{23244284-6AFC-4BA1-9679-A0B36741AA6B}"/>
              </a:ext>
            </a:extLst>
          </p:cNvPr>
          <p:cNvGraphicFramePr/>
          <p:nvPr>
            <p:extLst>
              <p:ext uri="{D42A27DB-BD31-4B8C-83A1-F6EECF244321}">
                <p14:modId xmlns:p14="http://schemas.microsoft.com/office/powerpoint/2010/main" val="976116007"/>
              </p:ext>
            </p:extLst>
          </p:nvPr>
        </p:nvGraphicFramePr>
        <p:xfrm>
          <a:off x="632731" y="663997"/>
          <a:ext cx="11593288" cy="5791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2770" name="Group 5">
            <a:extLst>
              <a:ext uri="{FF2B5EF4-FFF2-40B4-BE49-F238E27FC236}">
                <a16:creationId xmlns:a16="http://schemas.microsoft.com/office/drawing/2014/main" id="{1BE85198-15BD-4CB9-AF48-1A986F62A669}"/>
              </a:ext>
            </a:extLst>
          </p:cNvPr>
          <p:cNvGrpSpPr>
            <a:grpSpLocks/>
          </p:cNvGrpSpPr>
          <p:nvPr/>
        </p:nvGrpSpPr>
        <p:grpSpPr bwMode="auto">
          <a:xfrm>
            <a:off x="10137416" y="26408"/>
            <a:ext cx="2592387" cy="2663825"/>
            <a:chOff x="0" y="0"/>
            <a:chExt cx="3147" cy="3147"/>
          </a:xfrm>
        </p:grpSpPr>
        <p:sp>
          <p:nvSpPr>
            <p:cNvPr id="28694" name="Freeform 5">
              <a:extLst>
                <a:ext uri="{FF2B5EF4-FFF2-40B4-BE49-F238E27FC236}">
                  <a16:creationId xmlns:a16="http://schemas.microsoft.com/office/drawing/2014/main" id="{3E971E68-6290-42FB-B632-1C5BC75A0612}"/>
                </a:ext>
              </a:extLst>
            </p:cNvPr>
            <p:cNvSpPr>
              <a:spLocks/>
            </p:cNvSpPr>
            <p:nvPr/>
          </p:nvSpPr>
          <p:spPr bwMode="auto">
            <a:xfrm>
              <a:off x="2195" y="1452"/>
              <a:ext cx="663" cy="1375"/>
            </a:xfrm>
            <a:custGeom>
              <a:avLst/>
              <a:gdLst>
                <a:gd name="T0" fmla="*/ 0 w 727"/>
                <a:gd name="T1" fmla="*/ 0 h 1508"/>
                <a:gd name="T2" fmla="*/ 0 w 727"/>
                <a:gd name="T3" fmla="*/ 1042 h 1508"/>
                <a:gd name="T4" fmla="*/ 503 w 727"/>
                <a:gd name="T5" fmla="*/ 499 h 1508"/>
                <a:gd name="T6" fmla="*/ 0 w 727"/>
                <a:gd name="T7" fmla="*/ 0 h 1508"/>
                <a:gd name="T8" fmla="*/ 0 60000 65536"/>
                <a:gd name="T9" fmla="*/ 0 60000 65536"/>
                <a:gd name="T10" fmla="*/ 0 60000 65536"/>
                <a:gd name="T11" fmla="*/ 0 60000 65536"/>
                <a:gd name="T12" fmla="*/ 0 w 727"/>
                <a:gd name="T13" fmla="*/ 0 h 1508"/>
                <a:gd name="T14" fmla="*/ 727 w 727"/>
                <a:gd name="T15" fmla="*/ 1508 h 1508"/>
              </a:gdLst>
              <a:ahLst/>
              <a:cxnLst>
                <a:cxn ang="T8">
                  <a:pos x="T0" y="T1"/>
                </a:cxn>
                <a:cxn ang="T9">
                  <a:pos x="T2" y="T3"/>
                </a:cxn>
                <a:cxn ang="T10">
                  <a:pos x="T4" y="T5"/>
                </a:cxn>
                <a:cxn ang="T11">
                  <a:pos x="T6" y="T7"/>
                </a:cxn>
              </a:cxnLst>
              <a:rect l="T12" t="T13" r="T14" b="T15"/>
              <a:pathLst>
                <a:path w="727" h="1508">
                  <a:moveTo>
                    <a:pt x="0" y="0"/>
                  </a:moveTo>
                  <a:cubicBezTo>
                    <a:pt x="0" y="1508"/>
                    <a:pt x="0" y="1508"/>
                    <a:pt x="0" y="1508"/>
                  </a:cubicBezTo>
                  <a:cubicBezTo>
                    <a:pt x="0" y="1508"/>
                    <a:pt x="535" y="1358"/>
                    <a:pt x="727" y="722"/>
                  </a:cubicBezTo>
                  <a:lnTo>
                    <a:pt x="0"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lIns="83748" tIns="41874" rIns="83748" bIns="41874"/>
            <a:lstStyle/>
            <a:p>
              <a:endParaRPr lang="zh-CN" altLang="en-US"/>
            </a:p>
          </p:txBody>
        </p:sp>
        <p:sp>
          <p:nvSpPr>
            <p:cNvPr id="28695" name="Freeform 6">
              <a:extLst>
                <a:ext uri="{FF2B5EF4-FFF2-40B4-BE49-F238E27FC236}">
                  <a16:creationId xmlns:a16="http://schemas.microsoft.com/office/drawing/2014/main" id="{91EF887B-04B5-4853-8B31-0DB53058E509}"/>
                </a:ext>
              </a:extLst>
            </p:cNvPr>
            <p:cNvSpPr>
              <a:spLocks/>
            </p:cNvSpPr>
            <p:nvPr/>
          </p:nvSpPr>
          <p:spPr bwMode="auto">
            <a:xfrm>
              <a:off x="1926" y="1044"/>
              <a:ext cx="1221" cy="975"/>
            </a:xfrm>
            <a:custGeom>
              <a:avLst/>
              <a:gdLst>
                <a:gd name="T0" fmla="*/ 0 w 1339"/>
                <a:gd name="T1" fmla="*/ 3 h 1069"/>
                <a:gd name="T2" fmla="*/ 738 w 1339"/>
                <a:gd name="T3" fmla="*/ 740 h 1069"/>
                <a:gd name="T4" fmla="*/ 709 w 1339"/>
                <a:gd name="T5" fmla="*/ 0 h 1069"/>
                <a:gd name="T6" fmla="*/ 0 w 1339"/>
                <a:gd name="T7" fmla="*/ 3 h 1069"/>
                <a:gd name="T8" fmla="*/ 0 60000 65536"/>
                <a:gd name="T9" fmla="*/ 0 60000 65536"/>
                <a:gd name="T10" fmla="*/ 0 60000 65536"/>
                <a:gd name="T11" fmla="*/ 0 60000 65536"/>
                <a:gd name="T12" fmla="*/ 0 w 1339"/>
                <a:gd name="T13" fmla="*/ 0 h 1069"/>
                <a:gd name="T14" fmla="*/ 1339 w 1339"/>
                <a:gd name="T15" fmla="*/ 1069 h 1069"/>
              </a:gdLst>
              <a:ahLst/>
              <a:cxnLst>
                <a:cxn ang="T8">
                  <a:pos x="T0" y="T1"/>
                </a:cxn>
                <a:cxn ang="T9">
                  <a:pos x="T2" y="T3"/>
                </a:cxn>
                <a:cxn ang="T10">
                  <a:pos x="T4" y="T5"/>
                </a:cxn>
                <a:cxn ang="T11">
                  <a:pos x="T6" y="T7"/>
                </a:cxn>
              </a:cxnLst>
              <a:rect l="T12" t="T13" r="T14" b="T15"/>
              <a:pathLst>
                <a:path w="1339" h="1069">
                  <a:moveTo>
                    <a:pt x="0" y="3"/>
                  </a:moveTo>
                  <a:cubicBezTo>
                    <a:pt x="1067" y="1069"/>
                    <a:pt x="1067" y="1069"/>
                    <a:pt x="1067" y="1069"/>
                  </a:cubicBezTo>
                  <a:cubicBezTo>
                    <a:pt x="1067" y="1069"/>
                    <a:pt x="1339" y="585"/>
                    <a:pt x="1025" y="0"/>
                  </a:cubicBezTo>
                  <a:lnTo>
                    <a:pt x="0" y="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lIns="83748" tIns="41874" rIns="83748" bIns="41874"/>
            <a:lstStyle/>
            <a:p>
              <a:endParaRPr lang="zh-CN" altLang="en-US"/>
            </a:p>
          </p:txBody>
        </p:sp>
        <p:sp>
          <p:nvSpPr>
            <p:cNvPr id="28696" name="Freeform 7">
              <a:extLst>
                <a:ext uri="{FF2B5EF4-FFF2-40B4-BE49-F238E27FC236}">
                  <a16:creationId xmlns:a16="http://schemas.microsoft.com/office/drawing/2014/main" id="{426F5286-2F17-4AE0-8364-1A793F13F0BF}"/>
                </a:ext>
              </a:extLst>
            </p:cNvPr>
            <p:cNvSpPr>
              <a:spLocks/>
            </p:cNvSpPr>
            <p:nvPr/>
          </p:nvSpPr>
          <p:spPr bwMode="auto">
            <a:xfrm>
              <a:off x="1450" y="289"/>
              <a:ext cx="1375" cy="663"/>
            </a:xfrm>
            <a:custGeom>
              <a:avLst/>
              <a:gdLst>
                <a:gd name="T0" fmla="*/ 0 w 1508"/>
                <a:gd name="T1" fmla="*/ 503 h 727"/>
                <a:gd name="T2" fmla="*/ 1042 w 1508"/>
                <a:gd name="T3" fmla="*/ 503 h 727"/>
                <a:gd name="T4" fmla="*/ 499 w 1508"/>
                <a:gd name="T5" fmla="*/ 0 h 727"/>
                <a:gd name="T6" fmla="*/ 0 w 1508"/>
                <a:gd name="T7" fmla="*/ 503 h 727"/>
                <a:gd name="T8" fmla="*/ 0 60000 65536"/>
                <a:gd name="T9" fmla="*/ 0 60000 65536"/>
                <a:gd name="T10" fmla="*/ 0 60000 65536"/>
                <a:gd name="T11" fmla="*/ 0 60000 65536"/>
                <a:gd name="T12" fmla="*/ 0 w 1508"/>
                <a:gd name="T13" fmla="*/ 0 h 727"/>
                <a:gd name="T14" fmla="*/ 1508 w 1508"/>
                <a:gd name="T15" fmla="*/ 727 h 727"/>
              </a:gdLst>
              <a:ahLst/>
              <a:cxnLst>
                <a:cxn ang="T8">
                  <a:pos x="T0" y="T1"/>
                </a:cxn>
                <a:cxn ang="T9">
                  <a:pos x="T2" y="T3"/>
                </a:cxn>
                <a:cxn ang="T10">
                  <a:pos x="T4" y="T5"/>
                </a:cxn>
                <a:cxn ang="T11">
                  <a:pos x="T6" y="T7"/>
                </a:cxn>
              </a:cxnLst>
              <a:rect l="T12" t="T13" r="T14" b="T15"/>
              <a:pathLst>
                <a:path w="1508" h="727">
                  <a:moveTo>
                    <a:pt x="0" y="727"/>
                  </a:moveTo>
                  <a:cubicBezTo>
                    <a:pt x="1508" y="727"/>
                    <a:pt x="1508" y="727"/>
                    <a:pt x="1508" y="727"/>
                  </a:cubicBezTo>
                  <a:cubicBezTo>
                    <a:pt x="1508" y="727"/>
                    <a:pt x="1358" y="192"/>
                    <a:pt x="722" y="0"/>
                  </a:cubicBezTo>
                  <a:lnTo>
                    <a:pt x="0" y="727"/>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lIns="83748" tIns="41874" rIns="83748" bIns="41874"/>
            <a:lstStyle/>
            <a:p>
              <a:endParaRPr lang="zh-CN" altLang="en-US"/>
            </a:p>
          </p:txBody>
        </p:sp>
        <p:sp>
          <p:nvSpPr>
            <p:cNvPr id="28697" name="Freeform 8">
              <a:extLst>
                <a:ext uri="{FF2B5EF4-FFF2-40B4-BE49-F238E27FC236}">
                  <a16:creationId xmlns:a16="http://schemas.microsoft.com/office/drawing/2014/main" id="{18890342-DDAA-4F23-BDB5-A363C19804B5}"/>
                </a:ext>
              </a:extLst>
            </p:cNvPr>
            <p:cNvSpPr>
              <a:spLocks/>
            </p:cNvSpPr>
            <p:nvPr/>
          </p:nvSpPr>
          <p:spPr bwMode="auto">
            <a:xfrm>
              <a:off x="1044" y="0"/>
              <a:ext cx="975" cy="1220"/>
            </a:xfrm>
            <a:custGeom>
              <a:avLst/>
              <a:gdLst>
                <a:gd name="T0" fmla="*/ 3 w 1070"/>
                <a:gd name="T1" fmla="*/ 925 h 1338"/>
                <a:gd name="T2" fmla="*/ 737 w 1070"/>
                <a:gd name="T3" fmla="*/ 188 h 1338"/>
                <a:gd name="T4" fmla="*/ 0 w 1070"/>
                <a:gd name="T5" fmla="*/ 217 h 1338"/>
                <a:gd name="T6" fmla="*/ 3 w 1070"/>
                <a:gd name="T7" fmla="*/ 925 h 1338"/>
                <a:gd name="T8" fmla="*/ 0 60000 65536"/>
                <a:gd name="T9" fmla="*/ 0 60000 65536"/>
                <a:gd name="T10" fmla="*/ 0 60000 65536"/>
                <a:gd name="T11" fmla="*/ 0 60000 65536"/>
                <a:gd name="T12" fmla="*/ 0 w 1070"/>
                <a:gd name="T13" fmla="*/ 0 h 1338"/>
                <a:gd name="T14" fmla="*/ 1070 w 1070"/>
                <a:gd name="T15" fmla="*/ 1338 h 1338"/>
              </a:gdLst>
              <a:ahLst/>
              <a:cxnLst>
                <a:cxn ang="T8">
                  <a:pos x="T0" y="T1"/>
                </a:cxn>
                <a:cxn ang="T9">
                  <a:pos x="T2" y="T3"/>
                </a:cxn>
                <a:cxn ang="T10">
                  <a:pos x="T4" y="T5"/>
                </a:cxn>
                <a:cxn ang="T11">
                  <a:pos x="T6" y="T7"/>
                </a:cxn>
              </a:cxnLst>
              <a:rect l="T12" t="T13" r="T14" b="T15"/>
              <a:pathLst>
                <a:path w="1070" h="1338">
                  <a:moveTo>
                    <a:pt x="3" y="1338"/>
                  </a:moveTo>
                  <a:cubicBezTo>
                    <a:pt x="1070" y="272"/>
                    <a:pt x="1070" y="272"/>
                    <a:pt x="1070" y="272"/>
                  </a:cubicBezTo>
                  <a:cubicBezTo>
                    <a:pt x="1070" y="272"/>
                    <a:pt x="585" y="0"/>
                    <a:pt x="0" y="314"/>
                  </a:cubicBezTo>
                  <a:lnTo>
                    <a:pt x="3" y="1338"/>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83748" tIns="41874" rIns="83748" bIns="41874"/>
            <a:lstStyle/>
            <a:p>
              <a:endParaRPr lang="zh-CN" altLang="en-US"/>
            </a:p>
          </p:txBody>
        </p:sp>
        <p:sp>
          <p:nvSpPr>
            <p:cNvPr id="28698" name="Freeform 9">
              <a:extLst>
                <a:ext uri="{FF2B5EF4-FFF2-40B4-BE49-F238E27FC236}">
                  <a16:creationId xmlns:a16="http://schemas.microsoft.com/office/drawing/2014/main" id="{07C8F355-5DC1-41BC-BFD0-47E6EA70A584}"/>
                </a:ext>
              </a:extLst>
            </p:cNvPr>
            <p:cNvSpPr>
              <a:spLocks/>
            </p:cNvSpPr>
            <p:nvPr/>
          </p:nvSpPr>
          <p:spPr bwMode="auto">
            <a:xfrm>
              <a:off x="289" y="321"/>
              <a:ext cx="663" cy="1375"/>
            </a:xfrm>
            <a:custGeom>
              <a:avLst/>
              <a:gdLst>
                <a:gd name="T0" fmla="*/ 503 w 727"/>
                <a:gd name="T1" fmla="*/ 1042 h 1508"/>
                <a:gd name="T2" fmla="*/ 503 w 727"/>
                <a:gd name="T3" fmla="*/ 0 h 1508"/>
                <a:gd name="T4" fmla="*/ 0 w 727"/>
                <a:gd name="T5" fmla="*/ 543 h 1508"/>
                <a:gd name="T6" fmla="*/ 503 w 727"/>
                <a:gd name="T7" fmla="*/ 1042 h 1508"/>
                <a:gd name="T8" fmla="*/ 0 60000 65536"/>
                <a:gd name="T9" fmla="*/ 0 60000 65536"/>
                <a:gd name="T10" fmla="*/ 0 60000 65536"/>
                <a:gd name="T11" fmla="*/ 0 60000 65536"/>
                <a:gd name="T12" fmla="*/ 0 w 727"/>
                <a:gd name="T13" fmla="*/ 0 h 1508"/>
                <a:gd name="T14" fmla="*/ 727 w 727"/>
                <a:gd name="T15" fmla="*/ 1508 h 1508"/>
              </a:gdLst>
              <a:ahLst/>
              <a:cxnLst>
                <a:cxn ang="T8">
                  <a:pos x="T0" y="T1"/>
                </a:cxn>
                <a:cxn ang="T9">
                  <a:pos x="T2" y="T3"/>
                </a:cxn>
                <a:cxn ang="T10">
                  <a:pos x="T4" y="T5"/>
                </a:cxn>
                <a:cxn ang="T11">
                  <a:pos x="T6" y="T7"/>
                </a:cxn>
              </a:cxnLst>
              <a:rect l="T12" t="T13" r="T14" b="T15"/>
              <a:pathLst>
                <a:path w="727" h="1508">
                  <a:moveTo>
                    <a:pt x="727" y="1508"/>
                  </a:moveTo>
                  <a:cubicBezTo>
                    <a:pt x="727" y="0"/>
                    <a:pt x="727" y="0"/>
                    <a:pt x="727" y="0"/>
                  </a:cubicBezTo>
                  <a:cubicBezTo>
                    <a:pt x="727" y="0"/>
                    <a:pt x="192" y="150"/>
                    <a:pt x="0" y="786"/>
                  </a:cubicBezTo>
                  <a:lnTo>
                    <a:pt x="727" y="150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83748" tIns="41874" rIns="83748" bIns="41874"/>
            <a:lstStyle/>
            <a:p>
              <a:endParaRPr lang="zh-CN" altLang="en-US"/>
            </a:p>
          </p:txBody>
        </p:sp>
        <p:sp>
          <p:nvSpPr>
            <p:cNvPr id="28699" name="Freeform 10">
              <a:extLst>
                <a:ext uri="{FF2B5EF4-FFF2-40B4-BE49-F238E27FC236}">
                  <a16:creationId xmlns:a16="http://schemas.microsoft.com/office/drawing/2014/main" id="{765C028E-9B21-442B-9AD9-35A8A8F6010B}"/>
                </a:ext>
              </a:extLst>
            </p:cNvPr>
            <p:cNvSpPr>
              <a:spLocks/>
            </p:cNvSpPr>
            <p:nvPr/>
          </p:nvSpPr>
          <p:spPr bwMode="auto">
            <a:xfrm>
              <a:off x="0" y="1127"/>
              <a:ext cx="1220" cy="975"/>
            </a:xfrm>
            <a:custGeom>
              <a:avLst/>
              <a:gdLst>
                <a:gd name="T0" fmla="*/ 925 w 1338"/>
                <a:gd name="T1" fmla="*/ 738 h 1069"/>
                <a:gd name="T2" fmla="*/ 188 w 1338"/>
                <a:gd name="T3" fmla="*/ 0 h 1069"/>
                <a:gd name="T4" fmla="*/ 217 w 1338"/>
                <a:gd name="T5" fmla="*/ 740 h 1069"/>
                <a:gd name="T6" fmla="*/ 925 w 1338"/>
                <a:gd name="T7" fmla="*/ 738 h 1069"/>
                <a:gd name="T8" fmla="*/ 0 60000 65536"/>
                <a:gd name="T9" fmla="*/ 0 60000 65536"/>
                <a:gd name="T10" fmla="*/ 0 60000 65536"/>
                <a:gd name="T11" fmla="*/ 0 60000 65536"/>
                <a:gd name="T12" fmla="*/ 0 w 1338"/>
                <a:gd name="T13" fmla="*/ 0 h 1069"/>
                <a:gd name="T14" fmla="*/ 1338 w 1338"/>
                <a:gd name="T15" fmla="*/ 1069 h 1069"/>
              </a:gdLst>
              <a:ahLst/>
              <a:cxnLst>
                <a:cxn ang="T8">
                  <a:pos x="T0" y="T1"/>
                </a:cxn>
                <a:cxn ang="T9">
                  <a:pos x="T2" y="T3"/>
                </a:cxn>
                <a:cxn ang="T10">
                  <a:pos x="T4" y="T5"/>
                </a:cxn>
                <a:cxn ang="T11">
                  <a:pos x="T6" y="T7"/>
                </a:cxn>
              </a:cxnLst>
              <a:rect l="T12" t="T13" r="T14" b="T15"/>
              <a:pathLst>
                <a:path w="1338" h="1069">
                  <a:moveTo>
                    <a:pt x="1338" y="1066"/>
                  </a:moveTo>
                  <a:cubicBezTo>
                    <a:pt x="272" y="0"/>
                    <a:pt x="272" y="0"/>
                    <a:pt x="272" y="0"/>
                  </a:cubicBezTo>
                  <a:cubicBezTo>
                    <a:pt x="272" y="0"/>
                    <a:pt x="0" y="484"/>
                    <a:pt x="314" y="1069"/>
                  </a:cubicBezTo>
                  <a:lnTo>
                    <a:pt x="1338" y="1066"/>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83748" tIns="41874" rIns="83748" bIns="41874"/>
            <a:lstStyle/>
            <a:p>
              <a:endParaRPr lang="zh-CN" altLang="en-US"/>
            </a:p>
          </p:txBody>
        </p:sp>
        <p:sp>
          <p:nvSpPr>
            <p:cNvPr id="28700" name="Freeform 11">
              <a:extLst>
                <a:ext uri="{FF2B5EF4-FFF2-40B4-BE49-F238E27FC236}">
                  <a16:creationId xmlns:a16="http://schemas.microsoft.com/office/drawing/2014/main" id="{EE131D56-D1C7-4AED-BEF6-627E6ED5AE90}"/>
                </a:ext>
              </a:extLst>
            </p:cNvPr>
            <p:cNvSpPr>
              <a:spLocks/>
            </p:cNvSpPr>
            <p:nvPr/>
          </p:nvSpPr>
          <p:spPr bwMode="auto">
            <a:xfrm>
              <a:off x="320" y="2196"/>
              <a:ext cx="1375" cy="662"/>
            </a:xfrm>
            <a:custGeom>
              <a:avLst/>
              <a:gdLst>
                <a:gd name="T0" fmla="*/ 1042 w 1508"/>
                <a:gd name="T1" fmla="*/ 0 h 727"/>
                <a:gd name="T2" fmla="*/ 0 w 1508"/>
                <a:gd name="T3" fmla="*/ 0 h 727"/>
                <a:gd name="T4" fmla="*/ 543 w 1508"/>
                <a:gd name="T5" fmla="*/ 500 h 727"/>
                <a:gd name="T6" fmla="*/ 1042 w 1508"/>
                <a:gd name="T7" fmla="*/ 0 h 727"/>
                <a:gd name="T8" fmla="*/ 0 60000 65536"/>
                <a:gd name="T9" fmla="*/ 0 60000 65536"/>
                <a:gd name="T10" fmla="*/ 0 60000 65536"/>
                <a:gd name="T11" fmla="*/ 0 60000 65536"/>
                <a:gd name="T12" fmla="*/ 0 w 1508"/>
                <a:gd name="T13" fmla="*/ 0 h 727"/>
                <a:gd name="T14" fmla="*/ 1508 w 1508"/>
                <a:gd name="T15" fmla="*/ 727 h 727"/>
              </a:gdLst>
              <a:ahLst/>
              <a:cxnLst>
                <a:cxn ang="T8">
                  <a:pos x="T0" y="T1"/>
                </a:cxn>
                <a:cxn ang="T9">
                  <a:pos x="T2" y="T3"/>
                </a:cxn>
                <a:cxn ang="T10">
                  <a:pos x="T4" y="T5"/>
                </a:cxn>
                <a:cxn ang="T11">
                  <a:pos x="T6" y="T7"/>
                </a:cxn>
              </a:cxnLst>
              <a:rect l="T12" t="T13" r="T14" b="T15"/>
              <a:pathLst>
                <a:path w="1508" h="727">
                  <a:moveTo>
                    <a:pt x="1508" y="0"/>
                  </a:moveTo>
                  <a:cubicBezTo>
                    <a:pt x="0" y="0"/>
                    <a:pt x="0" y="0"/>
                    <a:pt x="0" y="0"/>
                  </a:cubicBezTo>
                  <a:cubicBezTo>
                    <a:pt x="0" y="0"/>
                    <a:pt x="150" y="535"/>
                    <a:pt x="786" y="727"/>
                  </a:cubicBezTo>
                  <a:lnTo>
                    <a:pt x="1508"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lIns="83748" tIns="41874" rIns="83748" bIns="41874"/>
            <a:lstStyle/>
            <a:p>
              <a:endParaRPr lang="zh-CN" altLang="en-US"/>
            </a:p>
          </p:txBody>
        </p:sp>
        <p:sp>
          <p:nvSpPr>
            <p:cNvPr id="28701" name="Freeform 12">
              <a:extLst>
                <a:ext uri="{FF2B5EF4-FFF2-40B4-BE49-F238E27FC236}">
                  <a16:creationId xmlns:a16="http://schemas.microsoft.com/office/drawing/2014/main" id="{4ECCB9B2-B90F-41DF-8616-F1DDE0AEDAB3}"/>
                </a:ext>
              </a:extLst>
            </p:cNvPr>
            <p:cNvSpPr>
              <a:spLocks/>
            </p:cNvSpPr>
            <p:nvPr/>
          </p:nvSpPr>
          <p:spPr bwMode="auto">
            <a:xfrm>
              <a:off x="1127" y="1928"/>
              <a:ext cx="975" cy="1219"/>
            </a:xfrm>
            <a:custGeom>
              <a:avLst/>
              <a:gdLst>
                <a:gd name="T0" fmla="*/ 734 w 1070"/>
                <a:gd name="T1" fmla="*/ 0 h 1338"/>
                <a:gd name="T2" fmla="*/ 0 w 1070"/>
                <a:gd name="T3" fmla="*/ 734 h 1338"/>
                <a:gd name="T4" fmla="*/ 737 w 1070"/>
                <a:gd name="T5" fmla="*/ 705 h 1338"/>
                <a:gd name="T6" fmla="*/ 734 w 1070"/>
                <a:gd name="T7" fmla="*/ 0 h 1338"/>
                <a:gd name="T8" fmla="*/ 0 60000 65536"/>
                <a:gd name="T9" fmla="*/ 0 60000 65536"/>
                <a:gd name="T10" fmla="*/ 0 60000 65536"/>
                <a:gd name="T11" fmla="*/ 0 60000 65536"/>
                <a:gd name="T12" fmla="*/ 0 w 1070"/>
                <a:gd name="T13" fmla="*/ 0 h 1338"/>
                <a:gd name="T14" fmla="*/ 1070 w 1070"/>
                <a:gd name="T15" fmla="*/ 1338 h 1338"/>
              </a:gdLst>
              <a:ahLst/>
              <a:cxnLst>
                <a:cxn ang="T8">
                  <a:pos x="T0" y="T1"/>
                </a:cxn>
                <a:cxn ang="T9">
                  <a:pos x="T2" y="T3"/>
                </a:cxn>
                <a:cxn ang="T10">
                  <a:pos x="T4" y="T5"/>
                </a:cxn>
                <a:cxn ang="T11">
                  <a:pos x="T6" y="T7"/>
                </a:cxn>
              </a:cxnLst>
              <a:rect l="T12" t="T13" r="T14" b="T15"/>
              <a:pathLst>
                <a:path w="1070" h="1338">
                  <a:moveTo>
                    <a:pt x="1066" y="0"/>
                  </a:moveTo>
                  <a:cubicBezTo>
                    <a:pt x="0" y="1066"/>
                    <a:pt x="0" y="1066"/>
                    <a:pt x="0" y="1066"/>
                  </a:cubicBezTo>
                  <a:cubicBezTo>
                    <a:pt x="0" y="1066"/>
                    <a:pt x="484" y="1338"/>
                    <a:pt x="1070" y="1024"/>
                  </a:cubicBezTo>
                  <a:lnTo>
                    <a:pt x="106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83748" tIns="41874" rIns="83748" bIns="41874"/>
            <a:lstStyle/>
            <a:p>
              <a:endParaRPr lang="zh-CN" altLang="en-US"/>
            </a:p>
          </p:txBody>
        </p:sp>
      </p:grpSp>
      <p:sp>
        <p:nvSpPr>
          <p:cNvPr id="28681" name="矩形 22">
            <a:extLst>
              <a:ext uri="{FF2B5EF4-FFF2-40B4-BE49-F238E27FC236}">
                <a16:creationId xmlns:a16="http://schemas.microsoft.com/office/drawing/2014/main" id="{6D424BD9-0F82-41B9-8D98-E1A1C70606AE}"/>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8682" name="文本框 24">
            <a:extLst>
              <a:ext uri="{FF2B5EF4-FFF2-40B4-BE49-F238E27FC236}">
                <a16:creationId xmlns:a16="http://schemas.microsoft.com/office/drawing/2014/main" id="{434B4166-4BD0-4886-AC2B-DD4EF4FC14FD}"/>
              </a:ext>
            </a:extLst>
          </p:cNvPr>
          <p:cNvSpPr txBox="1">
            <a:spLocks noChangeArrowheads="1"/>
          </p:cNvSpPr>
          <p:nvPr/>
        </p:nvSpPr>
        <p:spPr bwMode="auto">
          <a:xfrm>
            <a:off x="373063" y="731838"/>
            <a:ext cx="25225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300" b="0">
                <a:solidFill>
                  <a:schemeClr val="accent2"/>
                </a:solidFill>
                <a:latin typeface="Arial" panose="020B0604020202020204" pitchFamily="34" charset="0"/>
                <a:sym typeface="Arial" panose="020B0604020202020204" pitchFamily="34" charset="0"/>
              </a:rPr>
              <a:t>ADD RELATED TITLE WORDS</a:t>
            </a:r>
            <a:endParaRPr lang="zh-CN" altLang="en-US" sz="1300" b="0">
              <a:solidFill>
                <a:schemeClr val="accent2"/>
              </a:solidFill>
              <a:latin typeface="Arial" panose="020B0604020202020204" pitchFamily="34" charset="0"/>
              <a:sym typeface="Arial" panose="020B0604020202020204" pitchFamily="34" charset="0"/>
            </a:endParaRPr>
          </a:p>
        </p:txBody>
      </p:sp>
      <p:sp>
        <p:nvSpPr>
          <p:cNvPr id="28683" name="Rectangle 19">
            <a:extLst>
              <a:ext uri="{FF2B5EF4-FFF2-40B4-BE49-F238E27FC236}">
                <a16:creationId xmlns:a16="http://schemas.microsoft.com/office/drawing/2014/main" id="{C567E80B-01A8-4EFC-BE8C-E7DF6F5F761F}"/>
              </a:ext>
            </a:extLst>
          </p:cNvPr>
          <p:cNvSpPr>
            <a:spLocks noChangeArrowheads="1"/>
          </p:cNvSpPr>
          <p:nvPr/>
        </p:nvSpPr>
        <p:spPr bwMode="auto">
          <a:xfrm>
            <a:off x="452438" y="447675"/>
            <a:ext cx="9864725" cy="503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0163" indent="-30163">
              <a:defRPr sz="1500" b="1">
                <a:solidFill>
                  <a:schemeClr val="bg1"/>
                </a:solidFill>
                <a:latin typeface="微软雅黑" panose="020B0503020204020204" pitchFamily="34" charset="-122"/>
                <a:ea typeface="微软雅黑" panose="020B0503020204020204" pitchFamily="34" charset="-122"/>
              </a:defRPr>
            </a:lvl1pPr>
            <a:lvl2pPr marL="685800" indent="-22860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ct val="75000"/>
              </a:spcBef>
              <a:buFont typeface="Arial" panose="020B0604020202020204" pitchFamily="34" charset="0"/>
              <a:buNone/>
            </a:pPr>
            <a:r>
              <a:rPr lang="zh-CN" altLang="en-US" sz="3200" b="0" dirty="0">
                <a:solidFill>
                  <a:schemeClr val="tx1"/>
                </a:solidFill>
                <a:latin typeface="黑体" panose="02010609060101010101" pitchFamily="49" charset="-122"/>
                <a:ea typeface="黑体" panose="02010609060101010101" pitchFamily="49" charset="-122"/>
              </a:rPr>
              <a:t>部门整体支出绩效目标编制要求</a:t>
            </a:r>
            <a:endParaRPr lang="en-US" altLang="zh-CN" sz="3200" b="0"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矩形 22">
            <a:extLst>
              <a:ext uri="{FF2B5EF4-FFF2-40B4-BE49-F238E27FC236}">
                <a16:creationId xmlns:a16="http://schemas.microsoft.com/office/drawing/2014/main" id="{6D424BD9-0F82-41B9-8D98-E1A1C70606AE}"/>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8682" name="文本框 24">
            <a:extLst>
              <a:ext uri="{FF2B5EF4-FFF2-40B4-BE49-F238E27FC236}">
                <a16:creationId xmlns:a16="http://schemas.microsoft.com/office/drawing/2014/main" id="{434B4166-4BD0-4886-AC2B-DD4EF4FC14FD}"/>
              </a:ext>
            </a:extLst>
          </p:cNvPr>
          <p:cNvSpPr txBox="1">
            <a:spLocks noChangeArrowheads="1"/>
          </p:cNvSpPr>
          <p:nvPr/>
        </p:nvSpPr>
        <p:spPr bwMode="auto">
          <a:xfrm>
            <a:off x="373063" y="731838"/>
            <a:ext cx="25225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300" b="0">
                <a:solidFill>
                  <a:schemeClr val="accent2"/>
                </a:solidFill>
                <a:latin typeface="Arial" panose="020B0604020202020204" pitchFamily="34" charset="0"/>
                <a:sym typeface="Arial" panose="020B0604020202020204" pitchFamily="34" charset="0"/>
              </a:rPr>
              <a:t>ADD RELATED TITLE WORDS</a:t>
            </a:r>
            <a:endParaRPr lang="zh-CN" altLang="en-US" sz="1300" b="0">
              <a:solidFill>
                <a:schemeClr val="accent2"/>
              </a:solidFill>
              <a:latin typeface="Arial" panose="020B0604020202020204" pitchFamily="34" charset="0"/>
              <a:sym typeface="Arial" panose="020B0604020202020204" pitchFamily="34" charset="0"/>
            </a:endParaRPr>
          </a:p>
        </p:txBody>
      </p:sp>
      <p:sp>
        <p:nvSpPr>
          <p:cNvPr id="28683" name="Rectangle 19">
            <a:extLst>
              <a:ext uri="{FF2B5EF4-FFF2-40B4-BE49-F238E27FC236}">
                <a16:creationId xmlns:a16="http://schemas.microsoft.com/office/drawing/2014/main" id="{C567E80B-01A8-4EFC-BE8C-E7DF6F5F761F}"/>
              </a:ext>
            </a:extLst>
          </p:cNvPr>
          <p:cNvSpPr>
            <a:spLocks noChangeArrowheads="1"/>
          </p:cNvSpPr>
          <p:nvPr/>
        </p:nvSpPr>
        <p:spPr bwMode="auto">
          <a:xfrm>
            <a:off x="452438" y="447675"/>
            <a:ext cx="9864725" cy="503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0163" indent="-30163">
              <a:defRPr sz="1500" b="1">
                <a:solidFill>
                  <a:schemeClr val="bg1"/>
                </a:solidFill>
                <a:latin typeface="微软雅黑" panose="020B0503020204020204" pitchFamily="34" charset="-122"/>
                <a:ea typeface="微软雅黑" panose="020B0503020204020204" pitchFamily="34" charset="-122"/>
              </a:defRPr>
            </a:lvl1pPr>
            <a:lvl2pPr marL="685800" indent="-22860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ct val="75000"/>
              </a:spcBef>
              <a:buFont typeface="Arial" panose="020B0604020202020204" pitchFamily="34" charset="0"/>
              <a:buNone/>
            </a:pPr>
            <a:r>
              <a:rPr lang="zh-CN" altLang="en-US" sz="3200" b="0" dirty="0">
                <a:solidFill>
                  <a:schemeClr val="tx1"/>
                </a:solidFill>
                <a:latin typeface="黑体" panose="02010609060101010101" pitchFamily="49" charset="-122"/>
                <a:ea typeface="黑体" panose="02010609060101010101" pitchFamily="49" charset="-122"/>
              </a:rPr>
              <a:t>部门整体支出</a:t>
            </a:r>
            <a:r>
              <a:rPr lang="zh-CN" altLang="en-US" sz="3200" b="0" dirty="0">
                <a:solidFill>
                  <a:srgbClr val="FF0000"/>
                </a:solidFill>
                <a:latin typeface="黑体" panose="02010609060101010101" pitchFamily="49" charset="-122"/>
                <a:ea typeface="黑体" panose="02010609060101010101" pitchFamily="49" charset="-122"/>
              </a:rPr>
              <a:t>绩效指标</a:t>
            </a:r>
            <a:r>
              <a:rPr lang="zh-CN" altLang="en-US" sz="3200" b="0" dirty="0">
                <a:solidFill>
                  <a:schemeClr val="tx1"/>
                </a:solidFill>
                <a:latin typeface="黑体" panose="02010609060101010101" pitchFamily="49" charset="-122"/>
                <a:ea typeface="黑体" panose="02010609060101010101" pitchFamily="49" charset="-122"/>
              </a:rPr>
              <a:t>编制原则</a:t>
            </a:r>
            <a:endParaRPr lang="en-US" altLang="zh-CN" sz="3200" b="0" dirty="0">
              <a:solidFill>
                <a:schemeClr val="tx1"/>
              </a:solidFill>
              <a:latin typeface="黑体" panose="02010609060101010101" pitchFamily="49" charset="-122"/>
              <a:ea typeface="黑体" panose="02010609060101010101" pitchFamily="49" charset="-122"/>
            </a:endParaRPr>
          </a:p>
        </p:txBody>
      </p:sp>
      <p:graphicFrame>
        <p:nvGraphicFramePr>
          <p:cNvPr id="3" name="图示 2">
            <a:extLst>
              <a:ext uri="{FF2B5EF4-FFF2-40B4-BE49-F238E27FC236}">
                <a16:creationId xmlns:a16="http://schemas.microsoft.com/office/drawing/2014/main" id="{FEA286B3-9B2C-43A2-98BA-5B976FACEDC0}"/>
              </a:ext>
            </a:extLst>
          </p:cNvPr>
          <p:cNvGraphicFramePr/>
          <p:nvPr>
            <p:extLst>
              <p:ext uri="{D42A27DB-BD31-4B8C-83A1-F6EECF244321}">
                <p14:modId xmlns:p14="http://schemas.microsoft.com/office/powerpoint/2010/main" val="2738172059"/>
              </p:ext>
            </p:extLst>
          </p:nvPr>
        </p:nvGraphicFramePr>
        <p:xfrm>
          <a:off x="2143125" y="1744117"/>
          <a:ext cx="8572500" cy="4729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文本框 15">
            <a:extLst>
              <a:ext uri="{FF2B5EF4-FFF2-40B4-BE49-F238E27FC236}">
                <a16:creationId xmlns:a16="http://schemas.microsoft.com/office/drawing/2014/main" id="{23263B51-D839-464B-B9D3-1F3960DA48D7}"/>
              </a:ext>
            </a:extLst>
          </p:cNvPr>
          <p:cNvSpPr txBox="1"/>
          <p:nvPr/>
        </p:nvSpPr>
        <p:spPr>
          <a:xfrm>
            <a:off x="2273058" y="2038653"/>
            <a:ext cx="642689" cy="523220"/>
          </a:xfrm>
          <a:prstGeom prst="rect">
            <a:avLst/>
          </a:prstGeom>
          <a:noFill/>
        </p:spPr>
        <p:txBody>
          <a:bodyPr wrap="square" rtlCol="0">
            <a:spAutoFit/>
          </a:bodyPr>
          <a:lstStyle/>
          <a:p>
            <a:r>
              <a:rPr lang="zh-CN" altLang="en-US" sz="2800" dirty="0">
                <a:solidFill>
                  <a:schemeClr val="accent2">
                    <a:lumMod val="75000"/>
                  </a:schemeClr>
                </a:solidFill>
              </a:rPr>
              <a:t>一</a:t>
            </a:r>
          </a:p>
        </p:txBody>
      </p:sp>
      <p:sp>
        <p:nvSpPr>
          <p:cNvPr id="45" name="文本框 44">
            <a:extLst>
              <a:ext uri="{FF2B5EF4-FFF2-40B4-BE49-F238E27FC236}">
                <a16:creationId xmlns:a16="http://schemas.microsoft.com/office/drawing/2014/main" id="{F560411C-33DD-43F6-BDCA-0EB9F132CBE9}"/>
              </a:ext>
            </a:extLst>
          </p:cNvPr>
          <p:cNvSpPr txBox="1"/>
          <p:nvPr/>
        </p:nvSpPr>
        <p:spPr>
          <a:xfrm>
            <a:off x="2763347" y="2958475"/>
            <a:ext cx="642689" cy="523220"/>
          </a:xfrm>
          <a:prstGeom prst="rect">
            <a:avLst/>
          </a:prstGeom>
          <a:noFill/>
        </p:spPr>
        <p:txBody>
          <a:bodyPr wrap="square" rtlCol="0">
            <a:spAutoFit/>
          </a:bodyPr>
          <a:lstStyle/>
          <a:p>
            <a:r>
              <a:rPr lang="zh-CN" altLang="en-US" sz="2800" dirty="0">
                <a:solidFill>
                  <a:schemeClr val="bg1">
                    <a:lumMod val="50000"/>
                  </a:schemeClr>
                </a:solidFill>
              </a:rPr>
              <a:t>二</a:t>
            </a:r>
          </a:p>
        </p:txBody>
      </p:sp>
      <p:sp>
        <p:nvSpPr>
          <p:cNvPr id="46" name="文本框 45">
            <a:extLst>
              <a:ext uri="{FF2B5EF4-FFF2-40B4-BE49-F238E27FC236}">
                <a16:creationId xmlns:a16="http://schemas.microsoft.com/office/drawing/2014/main" id="{B7F05BEB-A412-4E0D-BD89-18472C1CF49C}"/>
              </a:ext>
            </a:extLst>
          </p:cNvPr>
          <p:cNvSpPr txBox="1"/>
          <p:nvPr/>
        </p:nvSpPr>
        <p:spPr>
          <a:xfrm>
            <a:off x="2893626" y="3878297"/>
            <a:ext cx="642689" cy="523220"/>
          </a:xfrm>
          <a:prstGeom prst="rect">
            <a:avLst/>
          </a:prstGeom>
          <a:noFill/>
        </p:spPr>
        <p:txBody>
          <a:bodyPr wrap="square" rtlCol="0">
            <a:spAutoFit/>
          </a:bodyPr>
          <a:lstStyle/>
          <a:p>
            <a:r>
              <a:rPr lang="zh-CN" altLang="en-US" sz="2800" dirty="0">
                <a:solidFill>
                  <a:srgbClr val="FFC000"/>
                </a:solidFill>
              </a:rPr>
              <a:t>三</a:t>
            </a:r>
          </a:p>
        </p:txBody>
      </p:sp>
      <p:sp>
        <p:nvSpPr>
          <p:cNvPr id="47" name="文本框 46">
            <a:extLst>
              <a:ext uri="{FF2B5EF4-FFF2-40B4-BE49-F238E27FC236}">
                <a16:creationId xmlns:a16="http://schemas.microsoft.com/office/drawing/2014/main" id="{BA0AC241-A648-4E11-93F8-C70F9CE8D83A}"/>
              </a:ext>
            </a:extLst>
          </p:cNvPr>
          <p:cNvSpPr txBox="1"/>
          <p:nvPr/>
        </p:nvSpPr>
        <p:spPr>
          <a:xfrm>
            <a:off x="2724681" y="4750033"/>
            <a:ext cx="642689" cy="523220"/>
          </a:xfrm>
          <a:prstGeom prst="rect">
            <a:avLst/>
          </a:prstGeom>
          <a:noFill/>
        </p:spPr>
        <p:txBody>
          <a:bodyPr wrap="square" rtlCol="0">
            <a:spAutoFit/>
          </a:bodyPr>
          <a:lstStyle/>
          <a:p>
            <a:r>
              <a:rPr lang="zh-CN" altLang="en-US" sz="2800" dirty="0">
                <a:solidFill>
                  <a:srgbClr val="6699FF"/>
                </a:solidFill>
              </a:rPr>
              <a:t>四</a:t>
            </a:r>
          </a:p>
        </p:txBody>
      </p:sp>
      <p:sp>
        <p:nvSpPr>
          <p:cNvPr id="48" name="文本框 47">
            <a:extLst>
              <a:ext uri="{FF2B5EF4-FFF2-40B4-BE49-F238E27FC236}">
                <a16:creationId xmlns:a16="http://schemas.microsoft.com/office/drawing/2014/main" id="{271D1BDA-1FD0-4ADE-8BD5-8811E5ADDDA1}"/>
              </a:ext>
            </a:extLst>
          </p:cNvPr>
          <p:cNvSpPr txBox="1"/>
          <p:nvPr/>
        </p:nvSpPr>
        <p:spPr>
          <a:xfrm>
            <a:off x="2285019" y="5621769"/>
            <a:ext cx="642689" cy="523220"/>
          </a:xfrm>
          <a:prstGeom prst="rect">
            <a:avLst/>
          </a:prstGeom>
          <a:noFill/>
        </p:spPr>
        <p:txBody>
          <a:bodyPr wrap="square" rtlCol="0">
            <a:spAutoFit/>
          </a:bodyPr>
          <a:lstStyle/>
          <a:p>
            <a:r>
              <a:rPr lang="zh-CN" altLang="en-US" sz="2800" dirty="0">
                <a:solidFill>
                  <a:srgbClr val="008000"/>
                </a:solidFill>
              </a:rPr>
              <a:t>五</a:t>
            </a:r>
          </a:p>
        </p:txBody>
      </p:sp>
    </p:spTree>
    <p:extLst>
      <p:ext uri="{BB962C8B-B14F-4D97-AF65-F5344CB8AC3E}">
        <p14:creationId xmlns:p14="http://schemas.microsoft.com/office/powerpoint/2010/main" val="3326335185"/>
      </p:ext>
    </p:extLst>
  </p:cSld>
  <p:clrMapOvr>
    <a:masterClrMapping/>
  </p:clrMapOvr>
  <p:transition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矩形 22">
            <a:extLst>
              <a:ext uri="{FF2B5EF4-FFF2-40B4-BE49-F238E27FC236}">
                <a16:creationId xmlns:a16="http://schemas.microsoft.com/office/drawing/2014/main" id="{6D424BD9-0F82-41B9-8D98-E1A1C70606AE}"/>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8682" name="文本框 24">
            <a:extLst>
              <a:ext uri="{FF2B5EF4-FFF2-40B4-BE49-F238E27FC236}">
                <a16:creationId xmlns:a16="http://schemas.microsoft.com/office/drawing/2014/main" id="{434B4166-4BD0-4886-AC2B-DD4EF4FC14FD}"/>
              </a:ext>
            </a:extLst>
          </p:cNvPr>
          <p:cNvSpPr txBox="1">
            <a:spLocks noChangeArrowheads="1"/>
          </p:cNvSpPr>
          <p:nvPr/>
        </p:nvSpPr>
        <p:spPr bwMode="auto">
          <a:xfrm>
            <a:off x="373063" y="731838"/>
            <a:ext cx="25225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300" b="0">
                <a:solidFill>
                  <a:schemeClr val="accent2"/>
                </a:solidFill>
                <a:latin typeface="Arial" panose="020B0604020202020204" pitchFamily="34" charset="0"/>
                <a:sym typeface="Arial" panose="020B0604020202020204" pitchFamily="34" charset="0"/>
              </a:rPr>
              <a:t>ADD RELATED TITLE WORDS</a:t>
            </a:r>
            <a:endParaRPr lang="zh-CN" altLang="en-US" sz="1300" b="0">
              <a:solidFill>
                <a:schemeClr val="accent2"/>
              </a:solidFill>
              <a:latin typeface="Arial" panose="020B0604020202020204" pitchFamily="34" charset="0"/>
              <a:sym typeface="Arial" panose="020B0604020202020204" pitchFamily="34" charset="0"/>
            </a:endParaRPr>
          </a:p>
        </p:txBody>
      </p:sp>
      <p:sp>
        <p:nvSpPr>
          <p:cNvPr id="28683" name="Rectangle 19">
            <a:extLst>
              <a:ext uri="{FF2B5EF4-FFF2-40B4-BE49-F238E27FC236}">
                <a16:creationId xmlns:a16="http://schemas.microsoft.com/office/drawing/2014/main" id="{C567E80B-01A8-4EFC-BE8C-E7DF6F5F761F}"/>
              </a:ext>
            </a:extLst>
          </p:cNvPr>
          <p:cNvSpPr>
            <a:spLocks noChangeArrowheads="1"/>
          </p:cNvSpPr>
          <p:nvPr/>
        </p:nvSpPr>
        <p:spPr bwMode="auto">
          <a:xfrm>
            <a:off x="452438" y="447675"/>
            <a:ext cx="9864725" cy="503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0163" indent="-30163">
              <a:defRPr sz="1500" b="1">
                <a:solidFill>
                  <a:schemeClr val="bg1"/>
                </a:solidFill>
                <a:latin typeface="微软雅黑" panose="020B0503020204020204" pitchFamily="34" charset="-122"/>
                <a:ea typeface="微软雅黑" panose="020B0503020204020204" pitchFamily="34" charset="-122"/>
              </a:defRPr>
            </a:lvl1pPr>
            <a:lvl2pPr marL="685800" indent="-22860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ct val="75000"/>
              </a:spcBef>
              <a:buFont typeface="Arial" panose="020B0604020202020204" pitchFamily="34" charset="0"/>
              <a:buNone/>
            </a:pPr>
            <a:r>
              <a:rPr lang="zh-CN" altLang="en-US" sz="3200" b="0" dirty="0">
                <a:solidFill>
                  <a:schemeClr val="tx1"/>
                </a:solidFill>
                <a:latin typeface="黑体" panose="02010609060101010101" pitchFamily="49" charset="-122"/>
                <a:ea typeface="黑体" panose="02010609060101010101" pitchFamily="49" charset="-122"/>
              </a:rPr>
              <a:t>部门整体支出绩效指标编制要求</a:t>
            </a:r>
            <a:endParaRPr lang="en-US" altLang="zh-CN" sz="3200" b="0" dirty="0">
              <a:solidFill>
                <a:srgbClr val="FF0000"/>
              </a:solidFill>
              <a:latin typeface="黑体" panose="02010609060101010101" pitchFamily="49" charset="-122"/>
              <a:ea typeface="黑体" panose="02010609060101010101" pitchFamily="49" charset="-122"/>
            </a:endParaRPr>
          </a:p>
        </p:txBody>
      </p:sp>
      <p:graphicFrame>
        <p:nvGraphicFramePr>
          <p:cNvPr id="2" name="图示 1">
            <a:extLst>
              <a:ext uri="{FF2B5EF4-FFF2-40B4-BE49-F238E27FC236}">
                <a16:creationId xmlns:a16="http://schemas.microsoft.com/office/drawing/2014/main" id="{A2E12A0E-7631-4FA3-AE97-B0AD06283324}"/>
              </a:ext>
            </a:extLst>
          </p:cNvPr>
          <p:cNvGraphicFramePr/>
          <p:nvPr>
            <p:extLst>
              <p:ext uri="{D42A27DB-BD31-4B8C-83A1-F6EECF244321}">
                <p14:modId xmlns:p14="http://schemas.microsoft.com/office/powerpoint/2010/main" val="12833242"/>
              </p:ext>
            </p:extLst>
          </p:nvPr>
        </p:nvGraphicFramePr>
        <p:xfrm>
          <a:off x="884759" y="1743595"/>
          <a:ext cx="8572500" cy="5113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utoShape 9">
            <a:extLst>
              <a:ext uri="{FF2B5EF4-FFF2-40B4-BE49-F238E27FC236}">
                <a16:creationId xmlns:a16="http://schemas.microsoft.com/office/drawing/2014/main" id="{D171F361-C829-4BC0-A8C0-4A9504392286}"/>
              </a:ext>
            </a:extLst>
          </p:cNvPr>
          <p:cNvSpPr>
            <a:spLocks noChangeArrowheads="1"/>
          </p:cNvSpPr>
          <p:nvPr/>
        </p:nvSpPr>
        <p:spPr bwMode="auto">
          <a:xfrm>
            <a:off x="891630" y="1089076"/>
            <a:ext cx="9432404" cy="516355"/>
          </a:xfrm>
          <a:prstGeom prst="roundRect">
            <a:avLst>
              <a:gd name="adj" fmla="val 16667"/>
            </a:avLst>
          </a:prstGeom>
          <a:solidFill>
            <a:srgbClr val="99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433" tIns="48216" rIns="96433" bIns="48216" anchor="ctr">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defTabSz="963613">
              <a:defRPr sz="1500" b="1">
                <a:solidFill>
                  <a:schemeClr val="bg1"/>
                </a:solidFill>
                <a:latin typeface="微软雅黑" panose="020B0503020204020204" pitchFamily="34" charset="-122"/>
                <a:ea typeface="微软雅黑" panose="020B0503020204020204" pitchFamily="34" charset="-122"/>
              </a:defRPr>
            </a:lvl2pPr>
            <a:lvl3pPr defTabSz="963613">
              <a:defRPr sz="1500" b="1">
                <a:solidFill>
                  <a:schemeClr val="bg1"/>
                </a:solidFill>
                <a:latin typeface="微软雅黑" panose="020B0503020204020204" pitchFamily="34" charset="-122"/>
                <a:ea typeface="微软雅黑" panose="020B0503020204020204" pitchFamily="34" charset="-122"/>
              </a:defRPr>
            </a:lvl3pPr>
            <a:lvl4pPr defTabSz="963613">
              <a:defRPr sz="1500" b="1">
                <a:solidFill>
                  <a:schemeClr val="bg1"/>
                </a:solidFill>
                <a:latin typeface="微软雅黑" panose="020B0503020204020204" pitchFamily="34" charset="-122"/>
                <a:ea typeface="微软雅黑" panose="020B0503020204020204" pitchFamily="34" charset="-122"/>
              </a:defRPr>
            </a:lvl4pPr>
            <a:lvl5pPr defTabSz="963613">
              <a:defRPr sz="1500" b="1">
                <a:solidFill>
                  <a:schemeClr val="bg1"/>
                </a:solidFill>
                <a:latin typeface="微软雅黑" panose="020B0503020204020204" pitchFamily="34" charset="-122"/>
                <a:ea typeface="微软雅黑" panose="020B0503020204020204" pitchFamily="34" charset="-122"/>
              </a:defRPr>
            </a:lvl5pPr>
            <a:lvl6pPr marL="30257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4829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9401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43973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r>
              <a:rPr lang="zh-CN" altLang="en-US" sz="2400" dirty="0">
                <a:solidFill>
                  <a:srgbClr val="FF0000"/>
                </a:solidFill>
              </a:rPr>
              <a:t>产出指标</a:t>
            </a:r>
            <a:r>
              <a:rPr lang="zh-CN" altLang="en-US" sz="2400" dirty="0">
                <a:solidFill>
                  <a:schemeClr val="tx1"/>
                </a:solidFill>
              </a:rPr>
              <a:t>：</a:t>
            </a:r>
            <a:r>
              <a:rPr lang="zh-CN" altLang="zh-CN" sz="2000" dirty="0">
                <a:solidFill>
                  <a:schemeClr val="tx1"/>
                </a:solidFill>
              </a:rPr>
              <a:t>反映根据既定目标，相关预算资金预期提供的公共产品和服务情况。</a:t>
            </a:r>
            <a:endParaRPr lang="zh-CN" altLang="en-US" sz="2400" dirty="0">
              <a:solidFill>
                <a:schemeClr val="tx1"/>
              </a:solidFill>
            </a:endParaRPr>
          </a:p>
        </p:txBody>
      </p:sp>
    </p:spTree>
    <p:extLst>
      <p:ext uri="{BB962C8B-B14F-4D97-AF65-F5344CB8AC3E}">
        <p14:creationId xmlns:p14="http://schemas.microsoft.com/office/powerpoint/2010/main" val="1412369539"/>
      </p:ext>
    </p:extLst>
  </p:cSld>
  <p:clrMapOvr>
    <a:masterClrMapping/>
  </p:clrMapOvr>
  <p:transition advTm="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矩形 22">
            <a:extLst>
              <a:ext uri="{FF2B5EF4-FFF2-40B4-BE49-F238E27FC236}">
                <a16:creationId xmlns:a16="http://schemas.microsoft.com/office/drawing/2014/main" id="{6D424BD9-0F82-41B9-8D98-E1A1C70606AE}"/>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8682" name="文本框 24">
            <a:extLst>
              <a:ext uri="{FF2B5EF4-FFF2-40B4-BE49-F238E27FC236}">
                <a16:creationId xmlns:a16="http://schemas.microsoft.com/office/drawing/2014/main" id="{434B4166-4BD0-4886-AC2B-DD4EF4FC14FD}"/>
              </a:ext>
            </a:extLst>
          </p:cNvPr>
          <p:cNvSpPr txBox="1">
            <a:spLocks noChangeArrowheads="1"/>
          </p:cNvSpPr>
          <p:nvPr/>
        </p:nvSpPr>
        <p:spPr bwMode="auto">
          <a:xfrm>
            <a:off x="373063" y="731838"/>
            <a:ext cx="25225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300" b="0">
                <a:solidFill>
                  <a:schemeClr val="accent2"/>
                </a:solidFill>
                <a:latin typeface="Arial" panose="020B0604020202020204" pitchFamily="34" charset="0"/>
                <a:sym typeface="Arial" panose="020B0604020202020204" pitchFamily="34" charset="0"/>
              </a:rPr>
              <a:t>ADD RELATED TITLE WORDS</a:t>
            </a:r>
            <a:endParaRPr lang="zh-CN" altLang="en-US" sz="1300" b="0">
              <a:solidFill>
                <a:schemeClr val="accent2"/>
              </a:solidFill>
              <a:latin typeface="Arial" panose="020B0604020202020204" pitchFamily="34" charset="0"/>
              <a:sym typeface="Arial" panose="020B0604020202020204" pitchFamily="34" charset="0"/>
            </a:endParaRPr>
          </a:p>
        </p:txBody>
      </p:sp>
      <p:sp>
        <p:nvSpPr>
          <p:cNvPr id="28683" name="Rectangle 19">
            <a:extLst>
              <a:ext uri="{FF2B5EF4-FFF2-40B4-BE49-F238E27FC236}">
                <a16:creationId xmlns:a16="http://schemas.microsoft.com/office/drawing/2014/main" id="{C567E80B-01A8-4EFC-BE8C-E7DF6F5F761F}"/>
              </a:ext>
            </a:extLst>
          </p:cNvPr>
          <p:cNvSpPr>
            <a:spLocks noChangeArrowheads="1"/>
          </p:cNvSpPr>
          <p:nvPr/>
        </p:nvSpPr>
        <p:spPr bwMode="auto">
          <a:xfrm>
            <a:off x="452438" y="447675"/>
            <a:ext cx="9864725" cy="503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0163" indent="-30163">
              <a:defRPr sz="1500" b="1">
                <a:solidFill>
                  <a:schemeClr val="bg1"/>
                </a:solidFill>
                <a:latin typeface="微软雅黑" panose="020B0503020204020204" pitchFamily="34" charset="-122"/>
                <a:ea typeface="微软雅黑" panose="020B0503020204020204" pitchFamily="34" charset="-122"/>
              </a:defRPr>
            </a:lvl1pPr>
            <a:lvl2pPr marL="685800" indent="-22860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ct val="75000"/>
              </a:spcBef>
              <a:buFont typeface="Arial" panose="020B0604020202020204" pitchFamily="34" charset="0"/>
              <a:buNone/>
            </a:pPr>
            <a:r>
              <a:rPr lang="zh-CN" altLang="en-US" sz="3200" b="0" dirty="0">
                <a:solidFill>
                  <a:schemeClr val="tx1"/>
                </a:solidFill>
                <a:latin typeface="黑体" panose="02010609060101010101" pitchFamily="49" charset="-122"/>
                <a:ea typeface="黑体" panose="02010609060101010101" pitchFamily="49" charset="-122"/>
              </a:rPr>
              <a:t>部门整体支出绩效指标编制要求</a:t>
            </a:r>
            <a:endParaRPr lang="en-US" altLang="zh-CN" sz="3200" b="0" dirty="0">
              <a:solidFill>
                <a:srgbClr val="FF0000"/>
              </a:solidFill>
              <a:latin typeface="黑体" panose="02010609060101010101" pitchFamily="49" charset="-122"/>
              <a:ea typeface="黑体" panose="02010609060101010101" pitchFamily="49" charset="-122"/>
            </a:endParaRPr>
          </a:p>
        </p:txBody>
      </p:sp>
      <p:graphicFrame>
        <p:nvGraphicFramePr>
          <p:cNvPr id="2" name="图示 1">
            <a:extLst>
              <a:ext uri="{FF2B5EF4-FFF2-40B4-BE49-F238E27FC236}">
                <a16:creationId xmlns:a16="http://schemas.microsoft.com/office/drawing/2014/main" id="{A2E12A0E-7631-4FA3-AE97-B0AD06283324}"/>
              </a:ext>
            </a:extLst>
          </p:cNvPr>
          <p:cNvGraphicFramePr/>
          <p:nvPr>
            <p:extLst>
              <p:ext uri="{D42A27DB-BD31-4B8C-83A1-F6EECF244321}">
                <p14:modId xmlns:p14="http://schemas.microsoft.com/office/powerpoint/2010/main" val="3891608196"/>
              </p:ext>
            </p:extLst>
          </p:nvPr>
        </p:nvGraphicFramePr>
        <p:xfrm>
          <a:off x="884759" y="1743595"/>
          <a:ext cx="8572500" cy="5113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utoShape 9">
            <a:extLst>
              <a:ext uri="{FF2B5EF4-FFF2-40B4-BE49-F238E27FC236}">
                <a16:creationId xmlns:a16="http://schemas.microsoft.com/office/drawing/2014/main" id="{D171F361-C829-4BC0-A8C0-4A9504392286}"/>
              </a:ext>
            </a:extLst>
          </p:cNvPr>
          <p:cNvSpPr>
            <a:spLocks noChangeArrowheads="1"/>
          </p:cNvSpPr>
          <p:nvPr/>
        </p:nvSpPr>
        <p:spPr bwMode="auto">
          <a:xfrm>
            <a:off x="891630" y="1089076"/>
            <a:ext cx="9432404" cy="516355"/>
          </a:xfrm>
          <a:prstGeom prst="roundRect">
            <a:avLst>
              <a:gd name="adj" fmla="val 16667"/>
            </a:avLst>
          </a:prstGeom>
          <a:solidFill>
            <a:srgbClr val="00B0F0"/>
          </a:solidFill>
          <a:ln>
            <a:noFill/>
          </a:ln>
          <a:effectLst/>
        </p:spPr>
        <p:txBody>
          <a:bodyPr wrap="square" lIns="96433" tIns="48216" rIns="96433" bIns="48216" anchor="ctr">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defTabSz="963613">
              <a:defRPr sz="1500" b="1">
                <a:solidFill>
                  <a:schemeClr val="bg1"/>
                </a:solidFill>
                <a:latin typeface="微软雅黑" panose="020B0503020204020204" pitchFamily="34" charset="-122"/>
                <a:ea typeface="微软雅黑" panose="020B0503020204020204" pitchFamily="34" charset="-122"/>
              </a:defRPr>
            </a:lvl2pPr>
            <a:lvl3pPr defTabSz="963613">
              <a:defRPr sz="1500" b="1">
                <a:solidFill>
                  <a:schemeClr val="bg1"/>
                </a:solidFill>
                <a:latin typeface="微软雅黑" panose="020B0503020204020204" pitchFamily="34" charset="-122"/>
                <a:ea typeface="微软雅黑" panose="020B0503020204020204" pitchFamily="34" charset="-122"/>
              </a:defRPr>
            </a:lvl3pPr>
            <a:lvl4pPr defTabSz="963613">
              <a:defRPr sz="1500" b="1">
                <a:solidFill>
                  <a:schemeClr val="bg1"/>
                </a:solidFill>
                <a:latin typeface="微软雅黑" panose="020B0503020204020204" pitchFamily="34" charset="-122"/>
                <a:ea typeface="微软雅黑" panose="020B0503020204020204" pitchFamily="34" charset="-122"/>
              </a:defRPr>
            </a:lvl4pPr>
            <a:lvl5pPr defTabSz="963613">
              <a:defRPr sz="1500" b="1">
                <a:solidFill>
                  <a:schemeClr val="bg1"/>
                </a:solidFill>
                <a:latin typeface="微软雅黑" panose="020B0503020204020204" pitchFamily="34" charset="-122"/>
                <a:ea typeface="微软雅黑" panose="020B0503020204020204" pitchFamily="34" charset="-122"/>
              </a:defRPr>
            </a:lvl5pPr>
            <a:lvl6pPr marL="30257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4829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9401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43973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r>
              <a:rPr lang="zh-CN" altLang="zh-CN" sz="2400" dirty="0">
                <a:solidFill>
                  <a:srgbClr val="C00000"/>
                </a:solidFill>
              </a:rPr>
              <a:t>效益指标</a:t>
            </a:r>
            <a:r>
              <a:rPr lang="zh-CN" altLang="zh-CN" sz="2400" dirty="0"/>
              <a:t>：</a:t>
            </a:r>
            <a:r>
              <a:rPr lang="zh-CN" altLang="zh-CN" sz="1800" dirty="0"/>
              <a:t>反映与既定绩效目标相关的、前述相关产出所带来的预期效果的实现程度。</a:t>
            </a:r>
            <a:endParaRPr lang="zh-CN" altLang="en-US" sz="3200" dirty="0">
              <a:solidFill>
                <a:schemeClr val="tx1"/>
              </a:solidFill>
            </a:endParaRPr>
          </a:p>
        </p:txBody>
      </p:sp>
    </p:spTree>
    <p:extLst>
      <p:ext uri="{BB962C8B-B14F-4D97-AF65-F5344CB8AC3E}">
        <p14:creationId xmlns:p14="http://schemas.microsoft.com/office/powerpoint/2010/main" val="3255097191"/>
      </p:ext>
    </p:extLst>
  </p:cSld>
  <p:clrMapOvr>
    <a:masterClrMapping/>
  </p:clrMapOvr>
  <p:transition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矩形 22">
            <a:extLst>
              <a:ext uri="{FF2B5EF4-FFF2-40B4-BE49-F238E27FC236}">
                <a16:creationId xmlns:a16="http://schemas.microsoft.com/office/drawing/2014/main" id="{6D424BD9-0F82-41B9-8D98-E1A1C70606AE}"/>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8682" name="文本框 24">
            <a:extLst>
              <a:ext uri="{FF2B5EF4-FFF2-40B4-BE49-F238E27FC236}">
                <a16:creationId xmlns:a16="http://schemas.microsoft.com/office/drawing/2014/main" id="{434B4166-4BD0-4886-AC2B-DD4EF4FC14FD}"/>
              </a:ext>
            </a:extLst>
          </p:cNvPr>
          <p:cNvSpPr txBox="1">
            <a:spLocks noChangeArrowheads="1"/>
          </p:cNvSpPr>
          <p:nvPr/>
        </p:nvSpPr>
        <p:spPr bwMode="auto">
          <a:xfrm>
            <a:off x="373063" y="731838"/>
            <a:ext cx="25225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300" b="0">
                <a:solidFill>
                  <a:schemeClr val="accent2"/>
                </a:solidFill>
                <a:latin typeface="Arial" panose="020B0604020202020204" pitchFamily="34" charset="0"/>
                <a:sym typeface="Arial" panose="020B0604020202020204" pitchFamily="34" charset="0"/>
              </a:rPr>
              <a:t>ADD RELATED TITLE WORDS</a:t>
            </a:r>
            <a:endParaRPr lang="zh-CN" altLang="en-US" sz="1300" b="0">
              <a:solidFill>
                <a:schemeClr val="accent2"/>
              </a:solidFill>
              <a:latin typeface="Arial" panose="020B0604020202020204" pitchFamily="34" charset="0"/>
              <a:sym typeface="Arial" panose="020B0604020202020204" pitchFamily="34" charset="0"/>
            </a:endParaRPr>
          </a:p>
        </p:txBody>
      </p:sp>
      <p:sp>
        <p:nvSpPr>
          <p:cNvPr id="28683" name="Rectangle 19">
            <a:extLst>
              <a:ext uri="{FF2B5EF4-FFF2-40B4-BE49-F238E27FC236}">
                <a16:creationId xmlns:a16="http://schemas.microsoft.com/office/drawing/2014/main" id="{C567E80B-01A8-4EFC-BE8C-E7DF6F5F761F}"/>
              </a:ext>
            </a:extLst>
          </p:cNvPr>
          <p:cNvSpPr>
            <a:spLocks noChangeArrowheads="1"/>
          </p:cNvSpPr>
          <p:nvPr/>
        </p:nvSpPr>
        <p:spPr bwMode="auto">
          <a:xfrm>
            <a:off x="452438" y="447675"/>
            <a:ext cx="9864725" cy="503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0163" indent="-30163">
              <a:defRPr sz="1500" b="1">
                <a:solidFill>
                  <a:schemeClr val="bg1"/>
                </a:solidFill>
                <a:latin typeface="微软雅黑" panose="020B0503020204020204" pitchFamily="34" charset="-122"/>
                <a:ea typeface="微软雅黑" panose="020B0503020204020204" pitchFamily="34" charset="-122"/>
              </a:defRPr>
            </a:lvl1pPr>
            <a:lvl2pPr marL="685800" indent="-22860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ct val="75000"/>
              </a:spcBef>
              <a:buFont typeface="Arial" panose="020B0604020202020204" pitchFamily="34" charset="0"/>
              <a:buNone/>
            </a:pPr>
            <a:r>
              <a:rPr lang="zh-CN" altLang="en-US" sz="3200" b="0" dirty="0">
                <a:solidFill>
                  <a:schemeClr val="tx1"/>
                </a:solidFill>
                <a:latin typeface="黑体" panose="02010609060101010101" pitchFamily="49" charset="-122"/>
                <a:ea typeface="黑体" panose="02010609060101010101" pitchFamily="49" charset="-122"/>
              </a:rPr>
              <a:t>部门整体支出绩效指标编制要求</a:t>
            </a:r>
            <a:endParaRPr lang="en-US" altLang="zh-CN" sz="3200" b="0" dirty="0">
              <a:solidFill>
                <a:srgbClr val="FF0000"/>
              </a:solidFill>
              <a:latin typeface="黑体" panose="02010609060101010101" pitchFamily="49" charset="-122"/>
              <a:ea typeface="黑体" panose="02010609060101010101" pitchFamily="49" charset="-122"/>
            </a:endParaRPr>
          </a:p>
        </p:txBody>
      </p:sp>
      <p:graphicFrame>
        <p:nvGraphicFramePr>
          <p:cNvPr id="2" name="图示 1">
            <a:extLst>
              <a:ext uri="{FF2B5EF4-FFF2-40B4-BE49-F238E27FC236}">
                <a16:creationId xmlns:a16="http://schemas.microsoft.com/office/drawing/2014/main" id="{A2E12A0E-7631-4FA3-AE97-B0AD06283324}"/>
              </a:ext>
            </a:extLst>
          </p:cNvPr>
          <p:cNvGraphicFramePr/>
          <p:nvPr>
            <p:extLst>
              <p:ext uri="{D42A27DB-BD31-4B8C-83A1-F6EECF244321}">
                <p14:modId xmlns:p14="http://schemas.microsoft.com/office/powerpoint/2010/main" val="2829729416"/>
              </p:ext>
            </p:extLst>
          </p:nvPr>
        </p:nvGraphicFramePr>
        <p:xfrm>
          <a:off x="884759" y="1743595"/>
          <a:ext cx="8712968" cy="4757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424957"/>
      </p:ext>
    </p:extLst>
  </p:cSld>
  <p:clrMapOvr>
    <a:masterClrMapping/>
  </p:clrMapOvr>
  <p:transition advTm="0"/>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5E016F-752E-4072-9176-AB406E4C95FD}"/>
              </a:ext>
            </a:extLst>
          </p:cNvPr>
          <p:cNvSpPr>
            <a:spLocks noGrp="1"/>
          </p:cNvSpPr>
          <p:nvPr>
            <p:ph type="title"/>
          </p:nvPr>
        </p:nvSpPr>
        <p:spPr>
          <a:xfrm>
            <a:off x="884039" y="12477"/>
            <a:ext cx="11090672" cy="897171"/>
          </a:xfrm>
          <a:effectLst>
            <a:outerShdw blurRad="76200" dir="18900000" sy="23000" kx="-1200000" algn="bl" rotWithShape="0">
              <a:prstClr val="black">
                <a:alpha val="20000"/>
              </a:prstClr>
            </a:outerShdw>
          </a:effectLst>
        </p:spPr>
        <p:txBody>
          <a:bodyPr>
            <a:normAutofit/>
          </a:bodyPr>
          <a:lstStyle/>
          <a:p>
            <a:pPr>
              <a:lnSpc>
                <a:spcPct val="130000"/>
              </a:lnSpc>
            </a:pPr>
            <a:r>
              <a:rPr lang="en-US" altLang="zh-CN" sz="40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  </a:t>
            </a:r>
            <a:r>
              <a:rPr lang="zh-CN" altLang="en-US" sz="40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201</a:t>
            </a:r>
            <a:r>
              <a:rPr lang="en-US" altLang="zh-CN" sz="40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9</a:t>
            </a:r>
            <a:r>
              <a:rPr lang="zh-CN" altLang="en-US" sz="40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年专项资金项目支出预算编审表</a:t>
            </a:r>
          </a:p>
        </p:txBody>
      </p:sp>
      <p:sp>
        <p:nvSpPr>
          <p:cNvPr id="5" name="MH_Entry_1">
            <a:extLst>
              <a:ext uri="{FF2B5EF4-FFF2-40B4-BE49-F238E27FC236}">
                <a16:creationId xmlns:a16="http://schemas.microsoft.com/office/drawing/2014/main" id="{610F8554-7EC5-4903-AAC3-03B5BEDF8CDE}"/>
              </a:ext>
            </a:extLst>
          </p:cNvPr>
          <p:cNvSpPr>
            <a:spLocks noChangeArrowheads="1"/>
          </p:cNvSpPr>
          <p:nvPr/>
        </p:nvSpPr>
        <p:spPr bwMode="auto">
          <a:xfrm>
            <a:off x="2468563" y="3526691"/>
            <a:ext cx="8856662" cy="604717"/>
          </a:xfrm>
          <a:custGeom>
            <a:avLst/>
            <a:gdLst>
              <a:gd name="T0" fmla="*/ 0 w 2520280"/>
              <a:gd name="T1" fmla="*/ 8458 h 1872208"/>
              <a:gd name="T2" fmla="*/ 508002376 w 2520280"/>
              <a:gd name="T3" fmla="*/ 8458 h 1872208"/>
              <a:gd name="T4" fmla="*/ 0 w 2520280"/>
              <a:gd name="T5" fmla="*/ 8458 h 1872208"/>
              <a:gd name="T6" fmla="*/ 0 w 2520280"/>
              <a:gd name="T7" fmla="*/ 0 h 1872208"/>
              <a:gd name="T8" fmla="*/ 184697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endParaRPr lang="zh-CN" altLang="en-US" sz="34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endParaRPr>
          </a:p>
        </p:txBody>
      </p:sp>
      <p:sp>
        <p:nvSpPr>
          <p:cNvPr id="6" name="MH_Number_1">
            <a:extLst>
              <a:ext uri="{FF2B5EF4-FFF2-40B4-BE49-F238E27FC236}">
                <a16:creationId xmlns:a16="http://schemas.microsoft.com/office/drawing/2014/main" id="{8D7F6D20-5DFF-435D-90E8-DA64391210E1}"/>
              </a:ext>
            </a:extLst>
          </p:cNvPr>
          <p:cNvSpPr>
            <a:spLocks noChangeArrowheads="1"/>
          </p:cNvSpPr>
          <p:nvPr/>
        </p:nvSpPr>
        <p:spPr bwMode="auto">
          <a:xfrm>
            <a:off x="524719" y="19231"/>
            <a:ext cx="900510" cy="897171"/>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en-US" altLang="zh-CN" sz="3600" dirty="0">
                <a:solidFill>
                  <a:srgbClr val="FFFFFF"/>
                </a:solidFill>
                <a:latin typeface="Arial" panose="020B0604020202020204" pitchFamily="34" charset="0"/>
                <a:sym typeface="Arial" panose="020B0604020202020204" pitchFamily="34" charset="0"/>
              </a:rPr>
              <a:t>2.</a:t>
            </a:r>
            <a:endParaRPr lang="zh-CN" altLang="en-US" sz="3600" dirty="0">
              <a:solidFill>
                <a:srgbClr val="FFFFFF"/>
              </a:solidFill>
              <a:latin typeface="Arial" panose="020B0604020202020204" pitchFamily="34" charset="0"/>
              <a:sym typeface="Arial" panose="020B0604020202020204" pitchFamily="34" charset="0"/>
            </a:endParaRPr>
          </a:p>
        </p:txBody>
      </p:sp>
      <p:sp>
        <p:nvSpPr>
          <p:cNvPr id="9" name="爆炸形: 14 pt  8">
            <a:extLst>
              <a:ext uri="{FF2B5EF4-FFF2-40B4-BE49-F238E27FC236}">
                <a16:creationId xmlns:a16="http://schemas.microsoft.com/office/drawing/2014/main" id="{35E56184-F601-44A7-89F7-991BC60A2EE8}"/>
              </a:ext>
            </a:extLst>
          </p:cNvPr>
          <p:cNvSpPr/>
          <p:nvPr/>
        </p:nvSpPr>
        <p:spPr>
          <a:xfrm>
            <a:off x="1100783" y="1024037"/>
            <a:ext cx="1584176" cy="9457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2-1</a:t>
            </a:r>
            <a:endParaRPr lang="zh-CN" altLang="en-US" sz="2400" dirty="0"/>
          </a:p>
        </p:txBody>
      </p:sp>
      <p:sp>
        <p:nvSpPr>
          <p:cNvPr id="10" name="文本框 9">
            <a:extLst>
              <a:ext uri="{FF2B5EF4-FFF2-40B4-BE49-F238E27FC236}">
                <a16:creationId xmlns:a16="http://schemas.microsoft.com/office/drawing/2014/main" id="{33F61394-1CC6-4E42-B155-42C4B09348D5}"/>
              </a:ext>
            </a:extLst>
          </p:cNvPr>
          <p:cNvSpPr txBox="1"/>
          <p:nvPr/>
        </p:nvSpPr>
        <p:spPr>
          <a:xfrm>
            <a:off x="2655734" y="1151713"/>
            <a:ext cx="6480720" cy="523220"/>
          </a:xfrm>
          <a:prstGeom prst="rect">
            <a:avLst/>
          </a:prstGeom>
          <a:noFill/>
        </p:spPr>
        <p:txBody>
          <a:bodyPr wrap="square" rtlCol="0">
            <a:spAutoFit/>
          </a:bodyPr>
          <a:lstStyle/>
          <a:p>
            <a:r>
              <a:rPr lang="zh-CN" altLang="en-US" sz="2800" dirty="0">
                <a:solidFill>
                  <a:schemeClr val="tx1"/>
                </a:solidFill>
                <a:latin typeface="华文彩云" panose="02010800040101010101" pitchFamily="2" charset="-122"/>
                <a:ea typeface="华文彩云" panose="02010800040101010101" pitchFamily="2" charset="-122"/>
              </a:rPr>
              <a:t>项目基本信息表</a:t>
            </a:r>
          </a:p>
        </p:txBody>
      </p:sp>
      <p:pic>
        <p:nvPicPr>
          <p:cNvPr id="12" name="图片 11">
            <a:extLst>
              <a:ext uri="{FF2B5EF4-FFF2-40B4-BE49-F238E27FC236}">
                <a16:creationId xmlns:a16="http://schemas.microsoft.com/office/drawing/2014/main" id="{34E9EE9E-DF37-4C27-8A0C-DD92596B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74" y="1991276"/>
            <a:ext cx="5544616" cy="4699986"/>
          </a:xfrm>
          <a:prstGeom prst="rect">
            <a:avLst/>
          </a:prstGeom>
        </p:spPr>
      </p:pic>
      <p:pic>
        <p:nvPicPr>
          <p:cNvPr id="14" name="图片 13">
            <a:extLst>
              <a:ext uri="{FF2B5EF4-FFF2-40B4-BE49-F238E27FC236}">
                <a16:creationId xmlns:a16="http://schemas.microsoft.com/office/drawing/2014/main" id="{83CD56B4-EE0D-4F09-A29D-139B48234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094" y="1151713"/>
            <a:ext cx="6653960" cy="5539549"/>
          </a:xfrm>
          <a:prstGeom prst="rect">
            <a:avLst/>
          </a:prstGeom>
        </p:spPr>
      </p:pic>
      <p:sp>
        <p:nvSpPr>
          <p:cNvPr id="16" name="对话气泡: 圆角矩形 15">
            <a:extLst>
              <a:ext uri="{FF2B5EF4-FFF2-40B4-BE49-F238E27FC236}">
                <a16:creationId xmlns:a16="http://schemas.microsoft.com/office/drawing/2014/main" id="{3B86AA89-BFAA-4FE5-9742-27C080C928DD}"/>
              </a:ext>
            </a:extLst>
          </p:cNvPr>
          <p:cNvSpPr/>
          <p:nvPr/>
        </p:nvSpPr>
        <p:spPr>
          <a:xfrm>
            <a:off x="7685589" y="2680220"/>
            <a:ext cx="2920250" cy="233199"/>
          </a:xfrm>
          <a:prstGeom prst="wedgeRoundRectCallout">
            <a:avLst>
              <a:gd name="adj1" fmla="val -72990"/>
              <a:gd name="adj2" fmla="val 14690"/>
              <a:gd name="adj3" fmla="val 16667"/>
            </a:avLst>
          </a:prstGeom>
          <a:solidFill>
            <a:schemeClr val="bg1"/>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rgbClr val="FF0000"/>
                </a:solidFill>
              </a:rPr>
              <a:t>项目实施内容简述</a:t>
            </a:r>
          </a:p>
        </p:txBody>
      </p:sp>
      <p:sp>
        <p:nvSpPr>
          <p:cNvPr id="18" name="对话气泡: 圆角矩形 17">
            <a:extLst>
              <a:ext uri="{FF2B5EF4-FFF2-40B4-BE49-F238E27FC236}">
                <a16:creationId xmlns:a16="http://schemas.microsoft.com/office/drawing/2014/main" id="{B89449AD-46AD-415E-A16C-04483D317451}"/>
              </a:ext>
            </a:extLst>
          </p:cNvPr>
          <p:cNvSpPr/>
          <p:nvPr/>
        </p:nvSpPr>
        <p:spPr>
          <a:xfrm>
            <a:off x="1294961" y="4480421"/>
            <a:ext cx="1997044" cy="356538"/>
          </a:xfrm>
          <a:prstGeom prst="wedgeRoundRectCallout">
            <a:avLst>
              <a:gd name="adj1" fmla="val -60813"/>
              <a:gd name="adj2" fmla="val 26088"/>
              <a:gd name="adj3" fmla="val 16667"/>
            </a:avLst>
          </a:prstGeom>
          <a:solidFill>
            <a:schemeClr val="bg1"/>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rgbClr val="FF0000"/>
                </a:solidFill>
              </a:rPr>
              <a:t>选择市本级、市对下</a:t>
            </a:r>
          </a:p>
        </p:txBody>
      </p:sp>
      <p:sp>
        <p:nvSpPr>
          <p:cNvPr id="22" name="Oval 15">
            <a:extLst>
              <a:ext uri="{FF2B5EF4-FFF2-40B4-BE49-F238E27FC236}">
                <a16:creationId xmlns:a16="http://schemas.microsoft.com/office/drawing/2014/main" id="{90127CB2-4DB7-41BE-9774-A4E7C34DC782}"/>
              </a:ext>
            </a:extLst>
          </p:cNvPr>
          <p:cNvSpPr>
            <a:spLocks noChangeArrowheads="1"/>
          </p:cNvSpPr>
          <p:nvPr/>
        </p:nvSpPr>
        <p:spPr bwMode="auto">
          <a:xfrm>
            <a:off x="5960422" y="4661050"/>
            <a:ext cx="1244762" cy="936625"/>
          </a:xfrm>
          <a:prstGeom prst="ellipse">
            <a:avLst/>
          </a:prstGeom>
          <a:noFill/>
          <a:ln w="15875">
            <a:solidFill>
              <a:srgbClr val="CC3300"/>
            </a:solidFill>
            <a:round/>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lgn="ctr" eaLnBrk="1" hangingPunct="1">
              <a:buFont typeface="Arial" panose="020B0604020202020204" pitchFamily="34" charset="0"/>
              <a:buNone/>
            </a:pPr>
            <a:endParaRPr lang="zh-CN" altLang="en-US"/>
          </a:p>
        </p:txBody>
      </p:sp>
      <p:sp>
        <p:nvSpPr>
          <p:cNvPr id="23" name="Oval 15">
            <a:extLst>
              <a:ext uri="{FF2B5EF4-FFF2-40B4-BE49-F238E27FC236}">
                <a16:creationId xmlns:a16="http://schemas.microsoft.com/office/drawing/2014/main" id="{AC54E0F9-98D7-4916-99BF-0B45A9346110}"/>
              </a:ext>
            </a:extLst>
          </p:cNvPr>
          <p:cNvSpPr>
            <a:spLocks noChangeArrowheads="1"/>
          </p:cNvSpPr>
          <p:nvPr/>
        </p:nvSpPr>
        <p:spPr bwMode="auto">
          <a:xfrm>
            <a:off x="2972991" y="5597675"/>
            <a:ext cx="1244762" cy="756000"/>
          </a:xfrm>
          <a:prstGeom prst="ellipse">
            <a:avLst/>
          </a:prstGeom>
          <a:noFill/>
          <a:ln w="28575">
            <a:solidFill>
              <a:srgbClr val="CC3300"/>
            </a:solidFill>
            <a:round/>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lgn="ctr" eaLnBrk="1" hangingPunct="1">
              <a:buFont typeface="Arial" panose="020B0604020202020204" pitchFamily="34" charset="0"/>
              <a:buNone/>
            </a:pPr>
            <a:endParaRPr lang="zh-CN" altLang="en-US"/>
          </a:p>
        </p:txBody>
      </p:sp>
      <p:sp>
        <p:nvSpPr>
          <p:cNvPr id="24" name="Oval 15">
            <a:extLst>
              <a:ext uri="{FF2B5EF4-FFF2-40B4-BE49-F238E27FC236}">
                <a16:creationId xmlns:a16="http://schemas.microsoft.com/office/drawing/2014/main" id="{94CF50DD-31A4-4617-B265-F532EB1D68F7}"/>
              </a:ext>
            </a:extLst>
          </p:cNvPr>
          <p:cNvSpPr>
            <a:spLocks noChangeArrowheads="1"/>
          </p:cNvSpPr>
          <p:nvPr/>
        </p:nvSpPr>
        <p:spPr bwMode="auto">
          <a:xfrm>
            <a:off x="257670" y="5920613"/>
            <a:ext cx="1244762" cy="504000"/>
          </a:xfrm>
          <a:prstGeom prst="ellipse">
            <a:avLst/>
          </a:prstGeom>
          <a:noFill/>
          <a:ln w="28575">
            <a:solidFill>
              <a:srgbClr val="CC3300"/>
            </a:solidFill>
            <a:round/>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lgn="ctr" eaLnBrk="1" hangingPunct="1">
              <a:buFont typeface="Arial" panose="020B0604020202020204" pitchFamily="34" charset="0"/>
              <a:buNone/>
            </a:pPr>
            <a:endParaRPr lang="zh-CN" altLang="en-US"/>
          </a:p>
        </p:txBody>
      </p:sp>
      <p:sp>
        <p:nvSpPr>
          <p:cNvPr id="25" name="Oval 15">
            <a:extLst>
              <a:ext uri="{FF2B5EF4-FFF2-40B4-BE49-F238E27FC236}">
                <a16:creationId xmlns:a16="http://schemas.microsoft.com/office/drawing/2014/main" id="{8DE5DF5D-8EE7-4A18-A5F6-3AFD742CA890}"/>
              </a:ext>
            </a:extLst>
          </p:cNvPr>
          <p:cNvSpPr>
            <a:spLocks noChangeArrowheads="1"/>
          </p:cNvSpPr>
          <p:nvPr/>
        </p:nvSpPr>
        <p:spPr bwMode="auto">
          <a:xfrm>
            <a:off x="5919837" y="3058378"/>
            <a:ext cx="1244762" cy="936625"/>
          </a:xfrm>
          <a:prstGeom prst="ellipse">
            <a:avLst/>
          </a:prstGeom>
          <a:noFill/>
          <a:ln w="15875">
            <a:solidFill>
              <a:srgbClr val="CC3300"/>
            </a:solidFill>
            <a:round/>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lgn="ctr" eaLnBrk="1" hangingPunct="1">
              <a:buFont typeface="Arial" panose="020B0604020202020204" pitchFamily="34" charset="0"/>
              <a:buNone/>
            </a:pPr>
            <a:endParaRPr lang="zh-CN" altLang="en-US"/>
          </a:p>
        </p:txBody>
      </p:sp>
      <p:sp>
        <p:nvSpPr>
          <p:cNvPr id="26" name="Oval 15">
            <a:extLst>
              <a:ext uri="{FF2B5EF4-FFF2-40B4-BE49-F238E27FC236}">
                <a16:creationId xmlns:a16="http://schemas.microsoft.com/office/drawing/2014/main" id="{6F1CE0C7-1E3C-4A18-B3CA-A05995BAF68C}"/>
              </a:ext>
            </a:extLst>
          </p:cNvPr>
          <p:cNvSpPr>
            <a:spLocks noChangeArrowheads="1"/>
          </p:cNvSpPr>
          <p:nvPr/>
        </p:nvSpPr>
        <p:spPr bwMode="auto">
          <a:xfrm>
            <a:off x="5921734" y="1592111"/>
            <a:ext cx="1244762" cy="936625"/>
          </a:xfrm>
          <a:prstGeom prst="ellipse">
            <a:avLst/>
          </a:prstGeom>
          <a:noFill/>
          <a:ln w="15875">
            <a:solidFill>
              <a:srgbClr val="CC3300"/>
            </a:solidFill>
            <a:round/>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lgn="ctr" eaLnBrk="1" hangingPunct="1">
              <a:buFont typeface="Arial" panose="020B0604020202020204" pitchFamily="34" charset="0"/>
              <a:buNone/>
            </a:pPr>
            <a:endParaRPr lang="zh-CN" altLang="en-US"/>
          </a:p>
        </p:txBody>
      </p:sp>
    </p:spTree>
    <p:extLst>
      <p:ext uri="{BB962C8B-B14F-4D97-AF65-F5344CB8AC3E}">
        <p14:creationId xmlns:p14="http://schemas.microsoft.com/office/powerpoint/2010/main" val="45815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6"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6">
            <a:extLst>
              <a:ext uri="{FF2B5EF4-FFF2-40B4-BE49-F238E27FC236}">
                <a16:creationId xmlns:a16="http://schemas.microsoft.com/office/drawing/2014/main" id="{25C06CEF-F98F-4428-92B1-6AF1B01F9C52}"/>
              </a:ext>
            </a:extLst>
          </p:cNvPr>
          <p:cNvSpPr>
            <a:spLocks/>
          </p:cNvSpPr>
          <p:nvPr/>
        </p:nvSpPr>
        <p:spPr bwMode="auto">
          <a:xfrm>
            <a:off x="0" y="5416550"/>
            <a:ext cx="6284913" cy="1816100"/>
          </a:xfrm>
          <a:custGeom>
            <a:avLst/>
            <a:gdLst>
              <a:gd name="T0" fmla="*/ 0 w 2348"/>
              <a:gd name="T1" fmla="*/ 0 h 1407"/>
              <a:gd name="T2" fmla="*/ 2147483646 w 2348"/>
              <a:gd name="T3" fmla="*/ 2147483646 h 1407"/>
              <a:gd name="T4" fmla="*/ 0 w 2348"/>
              <a:gd name="T5" fmla="*/ 2147483646 h 1407"/>
              <a:gd name="T6" fmla="*/ 0 w 2348"/>
              <a:gd name="T7" fmla="*/ 0 h 1407"/>
              <a:gd name="T8" fmla="*/ 0 60000 65536"/>
              <a:gd name="T9" fmla="*/ 0 60000 65536"/>
              <a:gd name="T10" fmla="*/ 0 60000 65536"/>
              <a:gd name="T11" fmla="*/ 0 60000 65536"/>
              <a:gd name="T12" fmla="*/ 0 w 2348"/>
              <a:gd name="T13" fmla="*/ 0 h 1407"/>
              <a:gd name="T14" fmla="*/ 2348 w 2348"/>
              <a:gd name="T15" fmla="*/ 1407 h 1407"/>
            </a:gdLst>
            <a:ahLst/>
            <a:cxnLst>
              <a:cxn ang="T8">
                <a:pos x="T0" y="T1"/>
              </a:cxn>
              <a:cxn ang="T9">
                <a:pos x="T2" y="T3"/>
              </a:cxn>
              <a:cxn ang="T10">
                <a:pos x="T4" y="T5"/>
              </a:cxn>
              <a:cxn ang="T11">
                <a:pos x="T6" y="T7"/>
              </a:cxn>
            </a:cxnLst>
            <a:rect l="T12" t="T13" r="T14" b="T15"/>
            <a:pathLst>
              <a:path w="2348" h="1407">
                <a:moveTo>
                  <a:pt x="0" y="0"/>
                </a:moveTo>
                <a:lnTo>
                  <a:pt x="2348" y="1407"/>
                </a:lnTo>
                <a:lnTo>
                  <a:pt x="0" y="1407"/>
                </a:lnTo>
                <a:lnTo>
                  <a:pt x="0" y="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19459" name="Rectangle 3">
            <a:extLst>
              <a:ext uri="{FF2B5EF4-FFF2-40B4-BE49-F238E27FC236}">
                <a16:creationId xmlns:a16="http://schemas.microsoft.com/office/drawing/2014/main" id="{3FD4925B-4908-4642-9079-CF742841CC54}"/>
              </a:ext>
            </a:extLst>
          </p:cNvPr>
          <p:cNvSpPr>
            <a:spLocks noGrp="1" noChangeArrowheads="1"/>
          </p:cNvSpPr>
          <p:nvPr>
            <p:ph type="title"/>
          </p:nvPr>
        </p:nvSpPr>
        <p:spPr bwMode="auto">
          <a:xfrm>
            <a:off x="769938" y="429259"/>
            <a:ext cx="11893550" cy="723901"/>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zh-CN" altLang="en-US" sz="3200" dirty="0">
                <a:latin typeface="华文彩云" panose="02010800040101010101" pitchFamily="2" charset="-122"/>
                <a:ea typeface="华文彩云" panose="02010800040101010101" pitchFamily="2" charset="-122"/>
              </a:rPr>
              <a:t>                       项目实施内容情况表</a:t>
            </a:r>
            <a:br>
              <a:rPr lang="zh-CN" altLang="en-US" sz="3200" dirty="0">
                <a:latin typeface="华文彩云" panose="02010800040101010101" pitchFamily="2" charset="-122"/>
                <a:ea typeface="华文彩云" panose="02010800040101010101" pitchFamily="2" charset="-122"/>
              </a:rPr>
            </a:br>
            <a:endParaRPr lang="zh-CN" altLang="en-US" sz="3200" b="1" dirty="0">
              <a:latin typeface="楷体_GB2312" panose="02010609030101010101" pitchFamily="49" charset="-122"/>
              <a:ea typeface="楷体_GB2312" panose="02010609030101010101" pitchFamily="49" charset="-122"/>
            </a:endParaRPr>
          </a:p>
        </p:txBody>
      </p:sp>
      <p:sp>
        <p:nvSpPr>
          <p:cNvPr id="19460" name="AutoShape 4">
            <a:extLst>
              <a:ext uri="{FF2B5EF4-FFF2-40B4-BE49-F238E27FC236}">
                <a16:creationId xmlns:a16="http://schemas.microsoft.com/office/drawing/2014/main" id="{800E1F73-4871-411C-8326-EE428BA9C0ED}"/>
              </a:ext>
            </a:extLst>
          </p:cNvPr>
          <p:cNvSpPr>
            <a:spLocks noChangeArrowheads="1"/>
          </p:cNvSpPr>
          <p:nvPr/>
        </p:nvSpPr>
        <p:spPr bwMode="auto">
          <a:xfrm flipH="1">
            <a:off x="1316038" y="2536825"/>
            <a:ext cx="1041400" cy="2973388"/>
          </a:xfrm>
          <a:prstGeom prst="flowChartAlternateProcess">
            <a:avLst/>
          </a:prstGeom>
          <a:solidFill>
            <a:srgbClr val="003366"/>
          </a:solidFill>
          <a:ln w="28575">
            <a:solidFill>
              <a:schemeClr val="bg1"/>
            </a:solidFill>
            <a:miter lim="800000"/>
            <a:headEnd/>
            <a:tailEnd/>
          </a:ln>
        </p:spPr>
        <p:txBody>
          <a:bodyPr lIns="90170" tIns="46990" rIns="90170" bIns="46990" anchor="ctr"/>
          <a:lstStyle/>
          <a:p>
            <a:pPr algn="ctr" eaLnBrk="1" hangingPunct="1">
              <a:buFont typeface="Arial" panose="020B0604020202020204" pitchFamily="34" charset="0"/>
              <a:buNone/>
            </a:pPr>
            <a:r>
              <a:rPr lang="zh-CN" altLang="en-US" sz="1800" dirty="0">
                <a:latin typeface="Calibri" panose="020F0502020204030204" pitchFamily="34" charset="0"/>
                <a:ea typeface="宋体" panose="02010600030101010101" pitchFamily="2" charset="-122"/>
              </a:rPr>
              <a:t>项目实施内容情况</a:t>
            </a:r>
          </a:p>
        </p:txBody>
      </p:sp>
      <p:sp>
        <p:nvSpPr>
          <p:cNvPr id="19461" name="AutoShape 5">
            <a:extLst>
              <a:ext uri="{FF2B5EF4-FFF2-40B4-BE49-F238E27FC236}">
                <a16:creationId xmlns:a16="http://schemas.microsoft.com/office/drawing/2014/main" id="{36FA64D3-1E12-4B14-B7BA-E8519B9BFFDF}"/>
              </a:ext>
            </a:extLst>
          </p:cNvPr>
          <p:cNvSpPr>
            <a:spLocks/>
          </p:cNvSpPr>
          <p:nvPr/>
        </p:nvSpPr>
        <p:spPr bwMode="auto">
          <a:xfrm>
            <a:off x="2400557" y="1625611"/>
            <a:ext cx="423924" cy="4655010"/>
          </a:xfrm>
          <a:prstGeom prst="leftBrace">
            <a:avLst>
              <a:gd name="adj1" fmla="val 64043"/>
              <a:gd name="adj2" fmla="val 50000"/>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p>
        </p:txBody>
      </p:sp>
      <p:sp>
        <p:nvSpPr>
          <p:cNvPr id="19462" name="AutoShape 6">
            <a:extLst>
              <a:ext uri="{FF2B5EF4-FFF2-40B4-BE49-F238E27FC236}">
                <a16:creationId xmlns:a16="http://schemas.microsoft.com/office/drawing/2014/main" id="{8C00EF9D-2206-4943-B4C2-AD50D82F0DB8}"/>
              </a:ext>
            </a:extLst>
          </p:cNvPr>
          <p:cNvSpPr>
            <a:spLocks noChangeArrowheads="1"/>
          </p:cNvSpPr>
          <p:nvPr/>
        </p:nvSpPr>
        <p:spPr bwMode="auto">
          <a:xfrm>
            <a:off x="6707783" y="841263"/>
            <a:ext cx="4608512" cy="344805"/>
          </a:xfrm>
          <a:prstGeom prst="flowChartAlternate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lstStyle/>
          <a:p>
            <a:pPr eaLnBrk="1" hangingPunct="1">
              <a:buFont typeface="Arial" panose="020B0604020202020204" pitchFamily="34" charset="0"/>
              <a:buNone/>
            </a:pPr>
            <a:r>
              <a:rPr lang="en-US" altLang="zh-CN" sz="1800" b="0" dirty="0">
                <a:latin typeface="Calibri" panose="020F0502020204030204" pitchFamily="34" charset="0"/>
                <a:ea typeface="宋体" panose="02010600030101010101" pitchFamily="2" charset="-122"/>
              </a:rPr>
              <a:t>1.1</a:t>
            </a:r>
            <a:r>
              <a:rPr lang="zh-CN" altLang="en-US" sz="1800" b="0" dirty="0">
                <a:latin typeface="Calibri" panose="020F0502020204030204" pitchFamily="34" charset="0"/>
                <a:ea typeface="宋体" panose="02010600030101010101" pitchFamily="2" charset="-122"/>
              </a:rPr>
              <a:t>立项依据</a:t>
            </a:r>
          </a:p>
        </p:txBody>
      </p:sp>
      <p:sp>
        <p:nvSpPr>
          <p:cNvPr id="19463" name="AutoShape 7">
            <a:extLst>
              <a:ext uri="{FF2B5EF4-FFF2-40B4-BE49-F238E27FC236}">
                <a16:creationId xmlns:a16="http://schemas.microsoft.com/office/drawing/2014/main" id="{DEDD4921-911A-4087-B6E4-8B30DADB5932}"/>
              </a:ext>
            </a:extLst>
          </p:cNvPr>
          <p:cNvSpPr>
            <a:spLocks noChangeArrowheads="1"/>
          </p:cNvSpPr>
          <p:nvPr/>
        </p:nvSpPr>
        <p:spPr bwMode="auto">
          <a:xfrm>
            <a:off x="6714024" y="1233597"/>
            <a:ext cx="4608512" cy="344805"/>
          </a:xfrm>
          <a:prstGeom prst="flowChartAlternate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eaLnBrk="1" hangingPunct="1">
              <a:buFont typeface="Arial" panose="020B0604020202020204" pitchFamily="34" charset="0"/>
              <a:buNone/>
            </a:pPr>
            <a:r>
              <a:rPr lang="en-US" altLang="zh-CN" sz="1800" b="0" dirty="0">
                <a:latin typeface="Calibri" panose="020F0502020204030204" pitchFamily="34" charset="0"/>
                <a:ea typeface="宋体" panose="02010600030101010101" pitchFamily="2" charset="-122"/>
              </a:rPr>
              <a:t>1.2</a:t>
            </a:r>
            <a:r>
              <a:rPr lang="zh-CN" altLang="en-US" sz="1800" b="0" dirty="0">
                <a:latin typeface="Calibri" panose="020F0502020204030204" pitchFamily="34" charset="0"/>
                <a:ea typeface="宋体" panose="02010600030101010101" pitchFamily="2" charset="-122"/>
              </a:rPr>
              <a:t>项目目标和重点（工作）</a:t>
            </a:r>
          </a:p>
        </p:txBody>
      </p:sp>
      <p:sp>
        <p:nvSpPr>
          <p:cNvPr id="19464" name="AutoShape 8">
            <a:extLst>
              <a:ext uri="{FF2B5EF4-FFF2-40B4-BE49-F238E27FC236}">
                <a16:creationId xmlns:a16="http://schemas.microsoft.com/office/drawing/2014/main" id="{206A530C-4F4A-462E-9354-342483A54D22}"/>
              </a:ext>
            </a:extLst>
          </p:cNvPr>
          <p:cNvSpPr>
            <a:spLocks/>
          </p:cNvSpPr>
          <p:nvPr/>
        </p:nvSpPr>
        <p:spPr bwMode="auto">
          <a:xfrm>
            <a:off x="6249512" y="1049368"/>
            <a:ext cx="283527" cy="1058068"/>
          </a:xfrm>
          <a:prstGeom prst="leftBrace">
            <a:avLst>
              <a:gd name="adj1" fmla="val 16626"/>
              <a:gd name="adj2"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p>
        </p:txBody>
      </p:sp>
      <p:sp>
        <p:nvSpPr>
          <p:cNvPr id="19465" name="AutoShape 9">
            <a:extLst>
              <a:ext uri="{FF2B5EF4-FFF2-40B4-BE49-F238E27FC236}">
                <a16:creationId xmlns:a16="http://schemas.microsoft.com/office/drawing/2014/main" id="{89171FFF-9AEB-454A-BE5E-EA594E434CCE}"/>
              </a:ext>
            </a:extLst>
          </p:cNvPr>
          <p:cNvSpPr>
            <a:spLocks noChangeArrowheads="1"/>
          </p:cNvSpPr>
          <p:nvPr/>
        </p:nvSpPr>
        <p:spPr bwMode="auto">
          <a:xfrm>
            <a:off x="2967678" y="1256933"/>
            <a:ext cx="3100849" cy="642937"/>
          </a:xfrm>
          <a:prstGeom prst="flowChartAlternate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lstStyle/>
          <a:p>
            <a:pPr algn="ctr" eaLnBrk="1" hangingPunct="1">
              <a:buFont typeface="Arial" panose="020B0604020202020204" pitchFamily="34" charset="0"/>
              <a:buNone/>
            </a:pPr>
            <a:r>
              <a:rPr lang="zh-CN" altLang="en-US" sz="1800" b="0" dirty="0">
                <a:latin typeface="Calibri" panose="020F0502020204030204" pitchFamily="34" charset="0"/>
                <a:ea typeface="宋体" panose="02010600030101010101" pitchFamily="2" charset="-122"/>
              </a:rPr>
              <a:t>项目目标</a:t>
            </a:r>
          </a:p>
          <a:p>
            <a:pPr algn="ctr" eaLnBrk="1" hangingPunct="1">
              <a:buFont typeface="Arial" panose="020B0604020202020204" pitchFamily="34" charset="0"/>
              <a:buNone/>
            </a:pPr>
            <a:r>
              <a:rPr lang="zh-CN" altLang="en-US" sz="1800" dirty="0">
                <a:latin typeface="Calibri" panose="020F0502020204030204" pitchFamily="34" charset="0"/>
                <a:ea typeface="楷体_GB2312" panose="02010609030101010101" pitchFamily="49" charset="-122"/>
              </a:rPr>
              <a:t>（回答：为什么要做？）</a:t>
            </a:r>
          </a:p>
        </p:txBody>
      </p:sp>
      <p:sp>
        <p:nvSpPr>
          <p:cNvPr id="19466" name="AutoShape 10">
            <a:extLst>
              <a:ext uri="{FF2B5EF4-FFF2-40B4-BE49-F238E27FC236}">
                <a16:creationId xmlns:a16="http://schemas.microsoft.com/office/drawing/2014/main" id="{DB2BDB68-5971-4C64-B8C6-2D5358F45BA8}"/>
              </a:ext>
            </a:extLst>
          </p:cNvPr>
          <p:cNvSpPr>
            <a:spLocks noChangeArrowheads="1"/>
          </p:cNvSpPr>
          <p:nvPr/>
        </p:nvSpPr>
        <p:spPr bwMode="auto">
          <a:xfrm>
            <a:off x="6710655" y="2380205"/>
            <a:ext cx="4608512" cy="359260"/>
          </a:xfrm>
          <a:prstGeom prst="flowChartAlternateProcess">
            <a:avLst/>
          </a:prstGeom>
          <a:solidFill>
            <a:srgbClr val="99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eaLnBrk="1" hangingPunct="1">
              <a:buFont typeface="Arial" panose="020B0604020202020204" pitchFamily="34" charset="0"/>
              <a:buNone/>
            </a:pPr>
            <a:r>
              <a:rPr lang="en-US" altLang="zh-CN" sz="1800" b="0" dirty="0">
                <a:solidFill>
                  <a:schemeClr val="tx1"/>
                </a:solidFill>
                <a:latin typeface="Calibri" panose="020F0502020204030204" pitchFamily="34" charset="0"/>
                <a:ea typeface="宋体" panose="02010600030101010101" pitchFamily="2" charset="-122"/>
              </a:rPr>
              <a:t>2.1</a:t>
            </a:r>
            <a:r>
              <a:rPr lang="zh-CN" altLang="en-US" sz="1800" b="0" dirty="0">
                <a:solidFill>
                  <a:schemeClr val="tx1"/>
                </a:solidFill>
                <a:latin typeface="Calibri" panose="020F0502020204030204" pitchFamily="34" charset="0"/>
                <a:ea typeface="宋体" panose="02010600030101010101" pitchFamily="2" charset="-122"/>
              </a:rPr>
              <a:t>项目前期准备工作</a:t>
            </a:r>
          </a:p>
        </p:txBody>
      </p:sp>
      <p:sp>
        <p:nvSpPr>
          <p:cNvPr id="19467" name="AutoShape 11">
            <a:extLst>
              <a:ext uri="{FF2B5EF4-FFF2-40B4-BE49-F238E27FC236}">
                <a16:creationId xmlns:a16="http://schemas.microsoft.com/office/drawing/2014/main" id="{63BBFCDC-64A6-4489-ABE8-B643F71BE1C7}"/>
              </a:ext>
            </a:extLst>
          </p:cNvPr>
          <p:cNvSpPr>
            <a:spLocks noChangeArrowheads="1"/>
          </p:cNvSpPr>
          <p:nvPr/>
        </p:nvSpPr>
        <p:spPr bwMode="auto">
          <a:xfrm>
            <a:off x="6710655" y="2808732"/>
            <a:ext cx="4608512" cy="344804"/>
          </a:xfrm>
          <a:prstGeom prst="flowChartAlternateProcess">
            <a:avLst/>
          </a:prstGeom>
          <a:solidFill>
            <a:srgbClr val="99CC00"/>
          </a:solidFill>
          <a:ln w="28575">
            <a:solidFill>
              <a:srgbClr val="99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2.2 项目具体实施计划</a:t>
            </a:r>
          </a:p>
        </p:txBody>
      </p:sp>
      <p:sp>
        <p:nvSpPr>
          <p:cNvPr id="19468" name="AutoShape 12">
            <a:extLst>
              <a:ext uri="{FF2B5EF4-FFF2-40B4-BE49-F238E27FC236}">
                <a16:creationId xmlns:a16="http://schemas.microsoft.com/office/drawing/2014/main" id="{F9B18B3F-0317-4B4B-89A3-2E18D921EE96}"/>
              </a:ext>
            </a:extLst>
          </p:cNvPr>
          <p:cNvSpPr>
            <a:spLocks noChangeArrowheads="1"/>
          </p:cNvSpPr>
          <p:nvPr/>
        </p:nvSpPr>
        <p:spPr bwMode="auto">
          <a:xfrm>
            <a:off x="6704275" y="3205722"/>
            <a:ext cx="5195063" cy="382746"/>
          </a:xfrm>
          <a:prstGeom prst="flowChartAlternateProcess">
            <a:avLst/>
          </a:prstGeom>
          <a:solidFill>
            <a:srgbClr val="99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2.3 项目绩效目标与部门整体支出绩效目标的关系</a:t>
            </a:r>
          </a:p>
        </p:txBody>
      </p:sp>
      <p:sp>
        <p:nvSpPr>
          <p:cNvPr id="19469" name="AutoShape 13">
            <a:extLst>
              <a:ext uri="{FF2B5EF4-FFF2-40B4-BE49-F238E27FC236}">
                <a16:creationId xmlns:a16="http://schemas.microsoft.com/office/drawing/2014/main" id="{B69F06D4-0ABB-440A-9576-5EF620786194}"/>
              </a:ext>
            </a:extLst>
          </p:cNvPr>
          <p:cNvSpPr>
            <a:spLocks noChangeArrowheads="1"/>
          </p:cNvSpPr>
          <p:nvPr/>
        </p:nvSpPr>
        <p:spPr bwMode="auto">
          <a:xfrm>
            <a:off x="2897188" y="2791586"/>
            <a:ext cx="3149634" cy="723900"/>
          </a:xfrm>
          <a:prstGeom prst="flowChartAlternateProcess">
            <a:avLst/>
          </a:prstGeom>
          <a:solidFill>
            <a:srgbClr val="99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algn="ctr" eaLnBrk="1" hangingPunct="1">
              <a:buFont typeface="Arial" panose="020B0604020202020204" pitchFamily="34" charset="0"/>
              <a:buNone/>
            </a:pPr>
            <a:r>
              <a:rPr lang="zh-CN" altLang="en-US" sz="1800" dirty="0">
                <a:solidFill>
                  <a:schemeClr val="tx1"/>
                </a:solidFill>
                <a:latin typeface="Calibri" panose="020F0502020204030204" pitchFamily="34" charset="0"/>
                <a:ea typeface="宋体" panose="02010600030101010101" pitchFamily="2" charset="-122"/>
              </a:rPr>
              <a:t>项目计划</a:t>
            </a:r>
          </a:p>
          <a:p>
            <a:pPr algn="ctr" eaLnBrk="1" hangingPunct="1">
              <a:buFont typeface="Arial" panose="020B0604020202020204" pitchFamily="34" charset="0"/>
              <a:buNone/>
            </a:pPr>
            <a:r>
              <a:rPr lang="zh-CN" altLang="en-US" sz="1800" dirty="0">
                <a:solidFill>
                  <a:srgbClr val="FF3300"/>
                </a:solidFill>
                <a:latin typeface="楷体_GB2312" panose="02010609030101010101" pitchFamily="49" charset="-122"/>
                <a:ea typeface="楷体_GB2312" panose="02010609030101010101" pitchFamily="49" charset="-122"/>
              </a:rPr>
              <a:t>（回答：做什么，怎么做？</a:t>
            </a:r>
            <a:r>
              <a:rPr lang="zh-CN" altLang="en-US" sz="1800" b="0" dirty="0">
                <a:solidFill>
                  <a:schemeClr val="tx1"/>
                </a:solidFill>
                <a:latin typeface="楷体_GB2312" panose="02010609030101010101" pitchFamily="49" charset="-122"/>
                <a:ea typeface="楷体_GB2312" panose="02010609030101010101" pitchFamily="49" charset="-122"/>
              </a:rPr>
              <a:t>）</a:t>
            </a:r>
          </a:p>
        </p:txBody>
      </p:sp>
      <p:sp>
        <p:nvSpPr>
          <p:cNvPr id="19470" name="AutoShape 14">
            <a:extLst>
              <a:ext uri="{FF2B5EF4-FFF2-40B4-BE49-F238E27FC236}">
                <a16:creationId xmlns:a16="http://schemas.microsoft.com/office/drawing/2014/main" id="{BA1517CC-E1D9-4845-B11D-7DDFD16EF2DF}"/>
              </a:ext>
            </a:extLst>
          </p:cNvPr>
          <p:cNvSpPr>
            <a:spLocks noChangeArrowheads="1"/>
          </p:cNvSpPr>
          <p:nvPr/>
        </p:nvSpPr>
        <p:spPr bwMode="auto">
          <a:xfrm>
            <a:off x="2905726" y="4479640"/>
            <a:ext cx="3149634" cy="722312"/>
          </a:xfrm>
          <a:prstGeom prst="flowChartAlternateProcess">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algn="ct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项目管理</a:t>
            </a:r>
            <a:endParaRPr lang="en-US" altLang="zh-CN" sz="1800" b="0" dirty="0">
              <a:solidFill>
                <a:schemeClr val="tx1"/>
              </a:solidFill>
              <a:latin typeface="Calibri" panose="020F0502020204030204" pitchFamily="34" charset="0"/>
              <a:ea typeface="宋体" panose="02010600030101010101" pitchFamily="2" charset="-122"/>
            </a:endParaRPr>
          </a:p>
          <a:p>
            <a:pPr algn="ctr" eaLnBrk="1" hangingPunct="1">
              <a:buFont typeface="Arial" panose="020B0604020202020204" pitchFamily="34" charset="0"/>
              <a:buNone/>
            </a:pPr>
            <a:r>
              <a:rPr lang="zh-CN" altLang="en-US" sz="1600" dirty="0">
                <a:solidFill>
                  <a:schemeClr val="tx1"/>
                </a:solidFill>
                <a:latin typeface="Calibri" panose="020F0502020204030204" pitchFamily="34" charset="0"/>
                <a:ea typeface="楷体_GB2312" panose="02010609030101010101" pitchFamily="49" charset="-122"/>
              </a:rPr>
              <a:t>（回答：如何管理？）</a:t>
            </a:r>
          </a:p>
        </p:txBody>
      </p:sp>
      <p:sp>
        <p:nvSpPr>
          <p:cNvPr id="19471" name="AutoShape 15">
            <a:extLst>
              <a:ext uri="{FF2B5EF4-FFF2-40B4-BE49-F238E27FC236}">
                <a16:creationId xmlns:a16="http://schemas.microsoft.com/office/drawing/2014/main" id="{B84715D7-3FEF-42B4-8D5D-5BC79D810201}"/>
              </a:ext>
            </a:extLst>
          </p:cNvPr>
          <p:cNvSpPr>
            <a:spLocks noChangeArrowheads="1"/>
          </p:cNvSpPr>
          <p:nvPr/>
        </p:nvSpPr>
        <p:spPr bwMode="auto">
          <a:xfrm>
            <a:off x="6710655" y="4127053"/>
            <a:ext cx="4608512" cy="382746"/>
          </a:xfrm>
          <a:prstGeom prst="flowChartAlternateProcess">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3.1 项目单位组织机构情况</a:t>
            </a:r>
          </a:p>
        </p:txBody>
      </p:sp>
      <p:sp>
        <p:nvSpPr>
          <p:cNvPr id="19472" name="AutoShape 16">
            <a:extLst>
              <a:ext uri="{FF2B5EF4-FFF2-40B4-BE49-F238E27FC236}">
                <a16:creationId xmlns:a16="http://schemas.microsoft.com/office/drawing/2014/main" id="{C8CA8C35-3679-4D7A-A5E7-683230CD6A18}"/>
              </a:ext>
            </a:extLst>
          </p:cNvPr>
          <p:cNvSpPr>
            <a:spLocks noChangeArrowheads="1"/>
          </p:cNvSpPr>
          <p:nvPr/>
        </p:nvSpPr>
        <p:spPr bwMode="auto">
          <a:xfrm>
            <a:off x="6710655" y="4542796"/>
            <a:ext cx="4608512" cy="334413"/>
          </a:xfrm>
          <a:prstGeom prst="flowChartAlternateProcess">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3.2 项目实施主体</a:t>
            </a:r>
          </a:p>
        </p:txBody>
      </p:sp>
      <p:sp>
        <p:nvSpPr>
          <p:cNvPr id="19473" name="AutoShape 17">
            <a:extLst>
              <a:ext uri="{FF2B5EF4-FFF2-40B4-BE49-F238E27FC236}">
                <a16:creationId xmlns:a16="http://schemas.microsoft.com/office/drawing/2014/main" id="{6FE4AA10-65E7-46A3-875B-699B8EEEF1C4}"/>
              </a:ext>
            </a:extLst>
          </p:cNvPr>
          <p:cNvSpPr>
            <a:spLocks/>
          </p:cNvSpPr>
          <p:nvPr/>
        </p:nvSpPr>
        <p:spPr bwMode="auto">
          <a:xfrm>
            <a:off x="6221877" y="2565157"/>
            <a:ext cx="322262" cy="1267192"/>
          </a:xfrm>
          <a:prstGeom prst="leftBrace">
            <a:avLst>
              <a:gd name="adj1" fmla="val 29762"/>
              <a:gd name="adj2" fmla="val 50000"/>
            </a:avLst>
          </a:prstGeom>
          <a:solidFill>
            <a:srgbClr val="99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buFont typeface="Arial" panose="020B0604020202020204" pitchFamily="34" charset="0"/>
              <a:buNone/>
            </a:pPr>
            <a:endParaRPr lang="zh-CN" altLang="en-US"/>
          </a:p>
        </p:txBody>
      </p:sp>
      <p:sp>
        <p:nvSpPr>
          <p:cNvPr id="19474" name="AutoShape 18">
            <a:extLst>
              <a:ext uri="{FF2B5EF4-FFF2-40B4-BE49-F238E27FC236}">
                <a16:creationId xmlns:a16="http://schemas.microsoft.com/office/drawing/2014/main" id="{5405090C-4FC8-43B9-84FC-BE538F16794E}"/>
              </a:ext>
            </a:extLst>
          </p:cNvPr>
          <p:cNvSpPr>
            <a:spLocks/>
          </p:cNvSpPr>
          <p:nvPr/>
        </p:nvSpPr>
        <p:spPr bwMode="auto">
          <a:xfrm>
            <a:off x="6249513" y="4243870"/>
            <a:ext cx="292734" cy="1172680"/>
          </a:xfrm>
          <a:prstGeom prst="leftBrace">
            <a:avLst>
              <a:gd name="adj1" fmla="val 20484"/>
              <a:gd name="adj2" fmla="val 50000"/>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buFont typeface="Arial" panose="020B0604020202020204" pitchFamily="34" charset="0"/>
              <a:buNone/>
            </a:pPr>
            <a:endParaRPr lang="zh-CN" altLang="en-US"/>
          </a:p>
        </p:txBody>
      </p:sp>
      <p:sp>
        <p:nvSpPr>
          <p:cNvPr id="19475" name="矩形 21">
            <a:extLst>
              <a:ext uri="{FF2B5EF4-FFF2-40B4-BE49-F238E27FC236}">
                <a16:creationId xmlns:a16="http://schemas.microsoft.com/office/drawing/2014/main" id="{0539A7C6-91A2-42FF-92A8-049C7969A116}"/>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3" name="标题 2">
            <a:extLst>
              <a:ext uri="{FF2B5EF4-FFF2-40B4-BE49-F238E27FC236}">
                <a16:creationId xmlns:a16="http://schemas.microsoft.com/office/drawing/2014/main" id="{E427AC97-8F69-49B5-8709-C3A5356D6801}"/>
              </a:ext>
            </a:extLst>
          </p:cNvPr>
          <p:cNvSpPr txBox="1">
            <a:spLocks/>
          </p:cNvSpPr>
          <p:nvPr/>
        </p:nvSpPr>
        <p:spPr>
          <a:xfrm>
            <a:off x="884188" y="177691"/>
            <a:ext cx="1800771" cy="97546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64326" rtl="0" eaLnBrk="1" latinLnBrk="0" hangingPunct="1">
              <a:lnSpc>
                <a:spcPct val="90000"/>
              </a:lnSpc>
              <a:spcBef>
                <a:spcPct val="0"/>
              </a:spcBef>
              <a:buNone/>
              <a:defRPr sz="464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pPr>
            <a:r>
              <a:rPr lang="en-US" altLang="zh-CN" sz="2400" b="0" dirty="0"/>
              <a:t>2-2</a:t>
            </a:r>
            <a:endParaRPr lang="zh-CN" altLang="en-US" sz="2400" b="0" dirty="0"/>
          </a:p>
        </p:txBody>
      </p:sp>
      <p:sp>
        <p:nvSpPr>
          <p:cNvPr id="24" name="AutoShape 14">
            <a:extLst>
              <a:ext uri="{FF2B5EF4-FFF2-40B4-BE49-F238E27FC236}">
                <a16:creationId xmlns:a16="http://schemas.microsoft.com/office/drawing/2014/main" id="{67424483-93FA-483E-A12B-08DD45B7DE5A}"/>
              </a:ext>
            </a:extLst>
          </p:cNvPr>
          <p:cNvSpPr>
            <a:spLocks noChangeArrowheads="1"/>
          </p:cNvSpPr>
          <p:nvPr/>
        </p:nvSpPr>
        <p:spPr bwMode="auto">
          <a:xfrm>
            <a:off x="2892453" y="5906384"/>
            <a:ext cx="3149634" cy="722312"/>
          </a:xfrm>
          <a:prstGeom prst="flowChartAlternateProcess">
            <a:avLst/>
          </a:prstGeom>
          <a:solidFill>
            <a:schemeClr val="accent2">
              <a:lumMod val="75000"/>
            </a:schemeClr>
          </a:solidFill>
          <a:ln>
            <a:noFill/>
          </a:ln>
          <a:effectLst/>
          <a:extLst/>
        </p:spPr>
        <p:txBody>
          <a:bodyPr wrap="none" lIns="90170" tIns="46990" rIns="90170" bIns="46990" anchor="ctr"/>
          <a:lstStyle/>
          <a:p>
            <a:pPr algn="ct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财务管理</a:t>
            </a:r>
          </a:p>
          <a:p>
            <a:pPr algn="ctr" eaLnBrk="1" hangingPunct="1">
              <a:buFont typeface="Arial" panose="020B0604020202020204" pitchFamily="34" charset="0"/>
              <a:buNone/>
            </a:pPr>
            <a:r>
              <a:rPr lang="zh-CN" altLang="en-US" sz="1600" dirty="0">
                <a:solidFill>
                  <a:schemeClr val="tx1"/>
                </a:solidFill>
                <a:latin typeface="Calibri" panose="020F0502020204030204" pitchFamily="34" charset="0"/>
                <a:ea typeface="楷体_GB2312" panose="02010609030101010101" pitchFamily="49" charset="-122"/>
              </a:rPr>
              <a:t>（回答：财务管理如何？）</a:t>
            </a:r>
          </a:p>
        </p:txBody>
      </p:sp>
      <p:sp>
        <p:nvSpPr>
          <p:cNvPr id="25" name="AutoShape 7">
            <a:extLst>
              <a:ext uri="{FF2B5EF4-FFF2-40B4-BE49-F238E27FC236}">
                <a16:creationId xmlns:a16="http://schemas.microsoft.com/office/drawing/2014/main" id="{5C0086F7-D67E-4C21-81C9-9FA618A0D7BB}"/>
              </a:ext>
            </a:extLst>
          </p:cNvPr>
          <p:cNvSpPr>
            <a:spLocks noChangeArrowheads="1"/>
          </p:cNvSpPr>
          <p:nvPr/>
        </p:nvSpPr>
        <p:spPr bwMode="auto">
          <a:xfrm>
            <a:off x="6704275" y="1625611"/>
            <a:ext cx="4981684" cy="340523"/>
          </a:xfrm>
          <a:prstGeom prst="flowChartAlternate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eaLnBrk="1" hangingPunct="1">
              <a:buFont typeface="Arial" panose="020B0604020202020204" pitchFamily="34" charset="0"/>
              <a:buNone/>
            </a:pPr>
            <a:r>
              <a:rPr lang="en-US" altLang="zh-CN" sz="1800" b="0" dirty="0">
                <a:latin typeface="Calibri" panose="020F0502020204030204" pitchFamily="34" charset="0"/>
                <a:ea typeface="宋体" panose="02010600030101010101" pitchFamily="2" charset="-122"/>
              </a:rPr>
              <a:t>1.3</a:t>
            </a:r>
            <a:r>
              <a:rPr lang="zh-CN" altLang="en-US" sz="1800" b="0" dirty="0">
                <a:latin typeface="Calibri" panose="020F0502020204030204" pitchFamily="34" charset="0"/>
                <a:ea typeface="宋体" panose="02010600030101010101" pitchFamily="2" charset="-122"/>
              </a:rPr>
              <a:t>项目的可行性论证（基本建设项目需填此点）</a:t>
            </a:r>
          </a:p>
        </p:txBody>
      </p:sp>
      <p:sp>
        <p:nvSpPr>
          <p:cNvPr id="26" name="AutoShape 7">
            <a:extLst>
              <a:ext uri="{FF2B5EF4-FFF2-40B4-BE49-F238E27FC236}">
                <a16:creationId xmlns:a16="http://schemas.microsoft.com/office/drawing/2014/main" id="{4F211ECA-ED1E-4B51-BC2B-15A90C5A6F0A}"/>
              </a:ext>
            </a:extLst>
          </p:cNvPr>
          <p:cNvSpPr>
            <a:spLocks noChangeArrowheads="1"/>
          </p:cNvSpPr>
          <p:nvPr/>
        </p:nvSpPr>
        <p:spPr bwMode="auto">
          <a:xfrm>
            <a:off x="6714024" y="2007173"/>
            <a:ext cx="4608512" cy="247962"/>
          </a:xfrm>
          <a:prstGeom prst="flowChartAlternate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eaLnBrk="1" hangingPunct="1">
              <a:buFont typeface="Arial" panose="020B0604020202020204" pitchFamily="34" charset="0"/>
              <a:buNone/>
            </a:pPr>
            <a:r>
              <a:rPr lang="en-US" altLang="zh-CN" sz="1800" b="0" dirty="0">
                <a:latin typeface="Calibri" panose="020F0502020204030204" pitchFamily="34" charset="0"/>
                <a:ea typeface="宋体" panose="02010600030101010101" pitchFamily="2" charset="-122"/>
              </a:rPr>
              <a:t>1.4</a:t>
            </a:r>
            <a:r>
              <a:rPr lang="zh-CN" altLang="en-US" sz="1800" b="0" dirty="0">
                <a:latin typeface="Calibri" panose="020F0502020204030204" pitchFamily="34" charset="0"/>
                <a:ea typeface="宋体" panose="02010600030101010101" pitchFamily="2" charset="-122"/>
              </a:rPr>
              <a:t>项目的受益对象</a:t>
            </a:r>
          </a:p>
        </p:txBody>
      </p:sp>
      <p:sp>
        <p:nvSpPr>
          <p:cNvPr id="27" name="AutoShape 12">
            <a:extLst>
              <a:ext uri="{FF2B5EF4-FFF2-40B4-BE49-F238E27FC236}">
                <a16:creationId xmlns:a16="http://schemas.microsoft.com/office/drawing/2014/main" id="{8E976314-8656-44A0-8C71-2CE4BA00C1B3}"/>
              </a:ext>
            </a:extLst>
          </p:cNvPr>
          <p:cNvSpPr>
            <a:spLocks noChangeArrowheads="1"/>
          </p:cNvSpPr>
          <p:nvPr/>
        </p:nvSpPr>
        <p:spPr bwMode="auto">
          <a:xfrm>
            <a:off x="6710655" y="3627425"/>
            <a:ext cx="4623817" cy="382746"/>
          </a:xfrm>
          <a:prstGeom prst="flowChartAlternateProcess">
            <a:avLst/>
          </a:prstGeom>
          <a:solidFill>
            <a:srgbClr val="99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2.</a:t>
            </a:r>
            <a:r>
              <a:rPr lang="en-US" altLang="zh-CN" sz="1800" b="0" dirty="0">
                <a:solidFill>
                  <a:schemeClr val="tx1"/>
                </a:solidFill>
                <a:latin typeface="Calibri" panose="020F0502020204030204" pitchFamily="34" charset="0"/>
                <a:ea typeface="宋体" panose="02010600030101010101" pitchFamily="2" charset="-122"/>
              </a:rPr>
              <a:t>4</a:t>
            </a:r>
            <a:r>
              <a:rPr lang="zh-CN" altLang="en-US" sz="1800" b="0" dirty="0">
                <a:solidFill>
                  <a:schemeClr val="tx1"/>
                </a:solidFill>
                <a:latin typeface="Calibri" panose="020F0502020204030204" pitchFamily="34" charset="0"/>
                <a:ea typeface="宋体" panose="02010600030101010101" pitchFamily="2" charset="-122"/>
              </a:rPr>
              <a:t> （部门）绩效管理制度</a:t>
            </a:r>
          </a:p>
        </p:txBody>
      </p:sp>
      <p:sp>
        <p:nvSpPr>
          <p:cNvPr id="28" name="AutoShape 16">
            <a:extLst>
              <a:ext uri="{FF2B5EF4-FFF2-40B4-BE49-F238E27FC236}">
                <a16:creationId xmlns:a16="http://schemas.microsoft.com/office/drawing/2014/main" id="{59FA5F1F-CA7A-475D-BF64-D86001F1E021}"/>
              </a:ext>
            </a:extLst>
          </p:cNvPr>
          <p:cNvSpPr>
            <a:spLocks noChangeArrowheads="1"/>
          </p:cNvSpPr>
          <p:nvPr/>
        </p:nvSpPr>
        <p:spPr bwMode="auto">
          <a:xfrm>
            <a:off x="6699607" y="4916756"/>
            <a:ext cx="4608512" cy="334413"/>
          </a:xfrm>
          <a:prstGeom prst="flowChartAlternateProcess">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3.</a:t>
            </a:r>
            <a:r>
              <a:rPr lang="en-US" altLang="zh-CN" sz="1800" b="0" dirty="0">
                <a:solidFill>
                  <a:schemeClr val="tx1"/>
                </a:solidFill>
                <a:latin typeface="Calibri" panose="020F0502020204030204" pitchFamily="34" charset="0"/>
                <a:ea typeface="宋体" panose="02010600030101010101" pitchFamily="2" charset="-122"/>
              </a:rPr>
              <a:t>3</a:t>
            </a:r>
            <a:r>
              <a:rPr lang="zh-CN" altLang="en-US" sz="1800" b="0" dirty="0">
                <a:solidFill>
                  <a:schemeClr val="tx1"/>
                </a:solidFill>
                <a:latin typeface="Calibri" panose="020F0502020204030204" pitchFamily="34" charset="0"/>
                <a:ea typeface="宋体" panose="02010600030101010101" pitchFamily="2" charset="-122"/>
              </a:rPr>
              <a:t>节支或增效改进措施</a:t>
            </a:r>
          </a:p>
        </p:txBody>
      </p:sp>
      <p:sp>
        <p:nvSpPr>
          <p:cNvPr id="29" name="AutoShape 16">
            <a:extLst>
              <a:ext uri="{FF2B5EF4-FFF2-40B4-BE49-F238E27FC236}">
                <a16:creationId xmlns:a16="http://schemas.microsoft.com/office/drawing/2014/main" id="{60F1000A-DAA5-4796-9503-D4000CE5F797}"/>
              </a:ext>
            </a:extLst>
          </p:cNvPr>
          <p:cNvSpPr>
            <a:spLocks noChangeArrowheads="1"/>
          </p:cNvSpPr>
          <p:nvPr/>
        </p:nvSpPr>
        <p:spPr bwMode="auto">
          <a:xfrm>
            <a:off x="6716713" y="5284166"/>
            <a:ext cx="4608512" cy="334413"/>
          </a:xfrm>
          <a:prstGeom prst="flowChartAlternateProcess">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3.</a:t>
            </a:r>
            <a:r>
              <a:rPr lang="en-US" altLang="zh-CN" sz="1800" b="0" dirty="0">
                <a:solidFill>
                  <a:schemeClr val="tx1"/>
                </a:solidFill>
                <a:latin typeface="Calibri" panose="020F0502020204030204" pitchFamily="34" charset="0"/>
                <a:ea typeface="宋体" panose="02010600030101010101" pitchFamily="2" charset="-122"/>
              </a:rPr>
              <a:t>4 </a:t>
            </a:r>
            <a:r>
              <a:rPr lang="zh-CN" altLang="en-US" sz="1800" b="0" dirty="0">
                <a:solidFill>
                  <a:schemeClr val="tx1"/>
                </a:solidFill>
                <a:latin typeface="Calibri" panose="020F0502020204030204" pitchFamily="34" charset="0"/>
                <a:ea typeface="宋体" panose="02010600030101010101" pitchFamily="2" charset="-122"/>
              </a:rPr>
              <a:t>项目单位内控机制</a:t>
            </a:r>
          </a:p>
        </p:txBody>
      </p:sp>
      <p:sp>
        <p:nvSpPr>
          <p:cNvPr id="30" name="AutoShape 16">
            <a:extLst>
              <a:ext uri="{FF2B5EF4-FFF2-40B4-BE49-F238E27FC236}">
                <a16:creationId xmlns:a16="http://schemas.microsoft.com/office/drawing/2014/main" id="{54EF3057-AD21-405E-B18F-8720FF4D971C}"/>
              </a:ext>
            </a:extLst>
          </p:cNvPr>
          <p:cNvSpPr>
            <a:spLocks noChangeArrowheads="1"/>
          </p:cNvSpPr>
          <p:nvPr/>
        </p:nvSpPr>
        <p:spPr bwMode="auto">
          <a:xfrm>
            <a:off x="6707966" y="5717684"/>
            <a:ext cx="4608512" cy="334413"/>
          </a:xfrm>
          <a:prstGeom prst="flowChartAlternateProcess">
            <a:avLst/>
          </a:prstGeom>
          <a:solidFill>
            <a:schemeClr val="accent2">
              <a:lumMod val="75000"/>
            </a:schemeClr>
          </a:solidFill>
          <a:ln>
            <a:noFill/>
          </a:ln>
          <a:effectLst/>
          <a:extLst/>
        </p:spPr>
        <p:txBody>
          <a:bodyPr wrap="none" lIns="90170" tIns="46990" rIns="90170" bIns="46990" anchor="ctr"/>
          <a:lstStyle/>
          <a:p>
            <a:pPr eaLnBrk="1" hangingPunct="1">
              <a:buFont typeface="Arial" panose="020B0604020202020204" pitchFamily="34" charset="0"/>
              <a:buNone/>
            </a:pPr>
            <a:r>
              <a:rPr lang="en-US" altLang="zh-CN" sz="1800" b="0" dirty="0">
                <a:solidFill>
                  <a:schemeClr val="tx1"/>
                </a:solidFill>
                <a:latin typeface="Calibri" panose="020F0502020204030204" pitchFamily="34" charset="0"/>
                <a:ea typeface="宋体" panose="02010600030101010101" pitchFamily="2" charset="-122"/>
              </a:rPr>
              <a:t>4.1 </a:t>
            </a:r>
            <a:r>
              <a:rPr lang="zh-CN" altLang="en-US" sz="1800" b="0" dirty="0">
                <a:solidFill>
                  <a:schemeClr val="tx1"/>
                </a:solidFill>
                <a:latin typeface="Calibri" panose="020F0502020204030204" pitchFamily="34" charset="0"/>
                <a:ea typeface="宋体" panose="02010600030101010101" pitchFamily="2" charset="-122"/>
              </a:rPr>
              <a:t>项目单位财务管理制度</a:t>
            </a:r>
          </a:p>
        </p:txBody>
      </p:sp>
      <p:sp>
        <p:nvSpPr>
          <p:cNvPr id="31" name="AutoShape 16">
            <a:extLst>
              <a:ext uri="{FF2B5EF4-FFF2-40B4-BE49-F238E27FC236}">
                <a16:creationId xmlns:a16="http://schemas.microsoft.com/office/drawing/2014/main" id="{4808FB84-DA8A-4CB0-9073-B778F00F4C5F}"/>
              </a:ext>
            </a:extLst>
          </p:cNvPr>
          <p:cNvSpPr>
            <a:spLocks noChangeArrowheads="1"/>
          </p:cNvSpPr>
          <p:nvPr/>
        </p:nvSpPr>
        <p:spPr bwMode="auto">
          <a:xfrm>
            <a:off x="6716713" y="6100334"/>
            <a:ext cx="4608512" cy="334413"/>
          </a:xfrm>
          <a:prstGeom prst="flowChartAlternateProcess">
            <a:avLst/>
          </a:prstGeom>
          <a:solidFill>
            <a:schemeClr val="accent2">
              <a:lumMod val="75000"/>
            </a:schemeClr>
          </a:solidFill>
          <a:ln>
            <a:noFill/>
          </a:ln>
          <a:effectLst/>
          <a:extLst/>
        </p:spPr>
        <p:txBody>
          <a:bodyPr wrap="none" lIns="90170" tIns="46990" rIns="90170" bIns="46990" anchor="ctr"/>
          <a:lstStyle/>
          <a:p>
            <a:pPr eaLnBrk="1" hangingPunct="1">
              <a:buFont typeface="Arial" panose="020B0604020202020204" pitchFamily="34" charset="0"/>
              <a:buNone/>
            </a:pPr>
            <a:r>
              <a:rPr lang="en-US" altLang="zh-CN" sz="1800" b="0" dirty="0">
                <a:solidFill>
                  <a:schemeClr val="tx1"/>
                </a:solidFill>
                <a:latin typeface="Calibri" panose="020F0502020204030204" pitchFamily="34" charset="0"/>
                <a:ea typeface="宋体" panose="02010600030101010101" pitchFamily="2" charset="-122"/>
              </a:rPr>
              <a:t>4.2</a:t>
            </a:r>
            <a:r>
              <a:rPr lang="zh-CN" altLang="en-US" sz="1800" b="0" dirty="0">
                <a:solidFill>
                  <a:schemeClr val="tx1"/>
                </a:solidFill>
                <a:latin typeface="Calibri" panose="020F0502020204030204" pitchFamily="34" charset="0"/>
                <a:ea typeface="宋体" panose="02010600030101010101" pitchFamily="2" charset="-122"/>
              </a:rPr>
              <a:t>执行财务管理制度情况</a:t>
            </a:r>
          </a:p>
        </p:txBody>
      </p:sp>
      <p:sp>
        <p:nvSpPr>
          <p:cNvPr id="32" name="AutoShape 16">
            <a:extLst>
              <a:ext uri="{FF2B5EF4-FFF2-40B4-BE49-F238E27FC236}">
                <a16:creationId xmlns:a16="http://schemas.microsoft.com/office/drawing/2014/main" id="{AC37F0AE-264B-41BC-AC48-45662C14D407}"/>
              </a:ext>
            </a:extLst>
          </p:cNvPr>
          <p:cNvSpPr>
            <a:spLocks noChangeArrowheads="1"/>
          </p:cNvSpPr>
          <p:nvPr/>
        </p:nvSpPr>
        <p:spPr bwMode="auto">
          <a:xfrm>
            <a:off x="6725960" y="6497226"/>
            <a:ext cx="4608512" cy="334413"/>
          </a:xfrm>
          <a:prstGeom prst="flowChartAlternateProcess">
            <a:avLst/>
          </a:prstGeom>
          <a:solidFill>
            <a:schemeClr val="accent2">
              <a:lumMod val="75000"/>
            </a:schemeClr>
          </a:solidFill>
          <a:ln>
            <a:noFill/>
          </a:ln>
          <a:effectLst/>
          <a:extLst/>
        </p:spPr>
        <p:txBody>
          <a:bodyPr wrap="none" lIns="90170" tIns="46990" rIns="90170" bIns="46990" anchor="ctr"/>
          <a:lstStyle/>
          <a:p>
            <a:pPr eaLnBrk="1" hangingPunct="1">
              <a:buFont typeface="Arial" panose="020B0604020202020204" pitchFamily="34" charset="0"/>
              <a:buNone/>
            </a:pPr>
            <a:r>
              <a:rPr lang="en-US" altLang="zh-CN" sz="1800" b="0" dirty="0">
                <a:solidFill>
                  <a:schemeClr val="tx1"/>
                </a:solidFill>
                <a:latin typeface="Calibri" panose="020F0502020204030204" pitchFamily="34" charset="0"/>
                <a:ea typeface="宋体" panose="02010600030101010101" pitchFamily="2" charset="-122"/>
              </a:rPr>
              <a:t>4.3 </a:t>
            </a:r>
            <a:r>
              <a:rPr lang="zh-CN" altLang="en-US" sz="1800" b="0" dirty="0">
                <a:solidFill>
                  <a:schemeClr val="tx1"/>
                </a:solidFill>
                <a:latin typeface="Calibri" panose="020F0502020204030204" pitchFamily="34" charset="0"/>
                <a:ea typeface="宋体" panose="02010600030101010101" pitchFamily="2" charset="-122"/>
              </a:rPr>
              <a:t>实施项目配套资金落实情况</a:t>
            </a:r>
          </a:p>
        </p:txBody>
      </p:sp>
      <p:sp>
        <p:nvSpPr>
          <p:cNvPr id="33" name="AutoShape 18">
            <a:extLst>
              <a:ext uri="{FF2B5EF4-FFF2-40B4-BE49-F238E27FC236}">
                <a16:creationId xmlns:a16="http://schemas.microsoft.com/office/drawing/2014/main" id="{56A86DD7-61E7-46F4-83D1-A3A498BFD582}"/>
              </a:ext>
            </a:extLst>
          </p:cNvPr>
          <p:cNvSpPr>
            <a:spLocks/>
          </p:cNvSpPr>
          <p:nvPr/>
        </p:nvSpPr>
        <p:spPr bwMode="auto">
          <a:xfrm>
            <a:off x="6293168" y="5844642"/>
            <a:ext cx="238996" cy="886572"/>
          </a:xfrm>
          <a:prstGeom prst="leftBrace">
            <a:avLst>
              <a:gd name="adj1" fmla="val 20484"/>
              <a:gd name="adj2" fmla="val 50000"/>
            </a:avLst>
          </a:prstGeom>
          <a:solidFill>
            <a:schemeClr val="accent2">
              <a:lumMod val="75000"/>
            </a:schemeClr>
          </a:solidFill>
          <a:ln>
            <a:noFill/>
          </a:ln>
          <a:effectLst/>
          <a:extLst/>
        </p:spPr>
        <p:txBody>
          <a:bodyPr anchor="ctr"/>
          <a:lstStyle/>
          <a:p>
            <a:pPr algn="ctr" eaLnBrk="1" hangingPunct="1">
              <a:buFont typeface="Arial" panose="020B0604020202020204" pitchFamily="34" charset="0"/>
              <a:buNone/>
            </a:pPr>
            <a:endParaRPr lang="zh-CN" altLang="en-US"/>
          </a:p>
        </p:txBody>
      </p:sp>
    </p:spTree>
    <p:extLst>
      <p:ext uri="{BB962C8B-B14F-4D97-AF65-F5344CB8AC3E}">
        <p14:creationId xmlns:p14="http://schemas.microsoft.com/office/powerpoint/2010/main" val="191639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5">
            <a:extLst>
              <a:ext uri="{FF2B5EF4-FFF2-40B4-BE49-F238E27FC236}">
                <a16:creationId xmlns:a16="http://schemas.microsoft.com/office/drawing/2014/main" id="{78F1859D-331E-4DEB-8D9B-D84FA4301EE3}"/>
              </a:ext>
            </a:extLst>
          </p:cNvPr>
          <p:cNvSpPr>
            <a:spLocks noChangeArrowheads="1"/>
          </p:cNvSpPr>
          <p:nvPr/>
        </p:nvSpPr>
        <p:spPr bwMode="auto">
          <a:xfrm>
            <a:off x="1244600" y="1080831"/>
            <a:ext cx="628650" cy="627062"/>
          </a:xfrm>
          <a:prstGeom prst="roundRect">
            <a:avLst>
              <a:gd name="adj" fmla="val 20315"/>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37665" tIns="37665" rIns="37665" bIns="37665" anchor="ctr"/>
          <a:lstStyle>
            <a:lvl1pPr defTabSz="584200">
              <a:defRPr sz="1500" b="1">
                <a:solidFill>
                  <a:schemeClr val="bg1"/>
                </a:solidFill>
                <a:latin typeface="微软雅黑" panose="020B0503020204020204" pitchFamily="34" charset="-122"/>
                <a:ea typeface="微软雅黑" panose="020B0503020204020204" pitchFamily="34" charset="-122"/>
              </a:defRPr>
            </a:lvl1pPr>
            <a:lvl2pPr marL="742950" indent="-285750" defTabSz="584200">
              <a:defRPr sz="1500" b="1">
                <a:solidFill>
                  <a:schemeClr val="bg1"/>
                </a:solidFill>
                <a:latin typeface="微软雅黑" panose="020B0503020204020204" pitchFamily="34" charset="-122"/>
                <a:ea typeface="微软雅黑" panose="020B0503020204020204" pitchFamily="34" charset="-122"/>
              </a:defRPr>
            </a:lvl2pPr>
            <a:lvl3pPr marL="1141413" indent="-227013" defTabSz="584200">
              <a:defRPr sz="1500" b="1">
                <a:solidFill>
                  <a:schemeClr val="bg1"/>
                </a:solidFill>
                <a:latin typeface="微软雅黑" panose="020B0503020204020204" pitchFamily="34" charset="-122"/>
                <a:ea typeface="微软雅黑" panose="020B0503020204020204" pitchFamily="34" charset="-122"/>
              </a:defRPr>
            </a:lvl3pPr>
            <a:lvl4pPr marL="1600200" indent="-228600" defTabSz="584200">
              <a:defRPr sz="1500" b="1">
                <a:solidFill>
                  <a:schemeClr val="bg1"/>
                </a:solidFill>
                <a:latin typeface="微软雅黑" panose="020B0503020204020204" pitchFamily="34" charset="-122"/>
                <a:ea typeface="微软雅黑" panose="020B0503020204020204" pitchFamily="34" charset="-122"/>
              </a:defRPr>
            </a:lvl4pPr>
            <a:lvl5pPr marL="2057400" indent="-230188" defTabSz="584200">
              <a:defRPr sz="1500" b="1">
                <a:solidFill>
                  <a:schemeClr val="bg1"/>
                </a:solidFill>
                <a:latin typeface="微软雅黑" panose="020B0503020204020204" pitchFamily="34" charset="-122"/>
                <a:ea typeface="微软雅黑" panose="020B0503020204020204" pitchFamily="34" charset="-122"/>
              </a:defRPr>
            </a:lvl5pPr>
            <a:lvl6pPr marL="25146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endParaRPr lang="en-US" altLang="zh-CN" sz="1600" b="0">
              <a:solidFill>
                <a:srgbClr val="FFFFFF"/>
              </a:solidFill>
              <a:latin typeface="Arial" panose="020B0604020202020204" pitchFamily="34" charset="0"/>
              <a:sym typeface="Arial" panose="020B0604020202020204" pitchFamily="34" charset="0"/>
            </a:endParaRPr>
          </a:p>
        </p:txBody>
      </p:sp>
      <p:sp>
        <p:nvSpPr>
          <p:cNvPr id="25603" name="AutoShape 6">
            <a:extLst>
              <a:ext uri="{FF2B5EF4-FFF2-40B4-BE49-F238E27FC236}">
                <a16:creationId xmlns:a16="http://schemas.microsoft.com/office/drawing/2014/main" id="{755D8DDA-8E04-490C-AA91-D4BDA3D5F0DB}"/>
              </a:ext>
            </a:extLst>
          </p:cNvPr>
          <p:cNvSpPr>
            <a:spLocks noChangeArrowheads="1"/>
          </p:cNvSpPr>
          <p:nvPr/>
        </p:nvSpPr>
        <p:spPr bwMode="auto">
          <a:xfrm>
            <a:off x="1394132" y="1080831"/>
            <a:ext cx="350837"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584200">
              <a:defRPr sz="1500" b="1">
                <a:solidFill>
                  <a:schemeClr val="bg1"/>
                </a:solidFill>
                <a:latin typeface="微软雅黑" panose="020B0503020204020204" pitchFamily="34" charset="-122"/>
                <a:ea typeface="微软雅黑" panose="020B0503020204020204" pitchFamily="34" charset="-122"/>
              </a:defRPr>
            </a:lvl1pPr>
            <a:lvl2pPr marL="742950" indent="-285750" defTabSz="584200">
              <a:defRPr sz="1500" b="1">
                <a:solidFill>
                  <a:schemeClr val="bg1"/>
                </a:solidFill>
                <a:latin typeface="微软雅黑" panose="020B0503020204020204" pitchFamily="34" charset="-122"/>
                <a:ea typeface="微软雅黑" panose="020B0503020204020204" pitchFamily="34" charset="-122"/>
              </a:defRPr>
            </a:lvl2pPr>
            <a:lvl3pPr marL="1141413" indent="-227013" defTabSz="584200">
              <a:defRPr sz="1500" b="1">
                <a:solidFill>
                  <a:schemeClr val="bg1"/>
                </a:solidFill>
                <a:latin typeface="微软雅黑" panose="020B0503020204020204" pitchFamily="34" charset="-122"/>
                <a:ea typeface="微软雅黑" panose="020B0503020204020204" pitchFamily="34" charset="-122"/>
              </a:defRPr>
            </a:lvl3pPr>
            <a:lvl4pPr marL="1600200" indent="-228600" defTabSz="584200">
              <a:defRPr sz="1500" b="1">
                <a:solidFill>
                  <a:schemeClr val="bg1"/>
                </a:solidFill>
                <a:latin typeface="微软雅黑" panose="020B0503020204020204" pitchFamily="34" charset="-122"/>
                <a:ea typeface="微软雅黑" panose="020B0503020204020204" pitchFamily="34" charset="-122"/>
              </a:defRPr>
            </a:lvl4pPr>
            <a:lvl5pPr marL="2057400" indent="-230188" defTabSz="584200">
              <a:defRPr sz="1500" b="1">
                <a:solidFill>
                  <a:schemeClr val="bg1"/>
                </a:solidFill>
                <a:latin typeface="微软雅黑" panose="020B0503020204020204" pitchFamily="34" charset="-122"/>
                <a:ea typeface="微软雅黑" panose="020B0503020204020204" pitchFamily="34" charset="-122"/>
              </a:defRPr>
            </a:lvl5pPr>
            <a:lvl6pPr marL="25146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lnSpc>
                <a:spcPct val="150000"/>
              </a:lnSpc>
              <a:buFont typeface="Arial" panose="020B0604020202020204" pitchFamily="34" charset="0"/>
              <a:buNone/>
            </a:pPr>
            <a:r>
              <a:rPr lang="es-ES" altLang="en-US" sz="2100" b="0" dirty="0">
                <a:solidFill>
                  <a:schemeClr val="tx1"/>
                </a:solidFill>
                <a:latin typeface="Arial" panose="020B0604020202020204" pitchFamily="34" charset="0"/>
                <a:sym typeface="Arial" panose="020B0604020202020204" pitchFamily="34" charset="0"/>
              </a:rPr>
              <a:t>01</a:t>
            </a:r>
            <a:endParaRPr lang="es-ES" altLang="en-US" sz="1300" dirty="0">
              <a:solidFill>
                <a:schemeClr val="tx1"/>
              </a:solidFill>
              <a:latin typeface="Arial" panose="020B0604020202020204" pitchFamily="34" charset="0"/>
              <a:sym typeface="Arial" panose="020B0604020202020204" pitchFamily="34" charset="0"/>
            </a:endParaRPr>
          </a:p>
        </p:txBody>
      </p:sp>
      <p:sp>
        <p:nvSpPr>
          <p:cNvPr id="25604" name="AutoShape 7">
            <a:extLst>
              <a:ext uri="{FF2B5EF4-FFF2-40B4-BE49-F238E27FC236}">
                <a16:creationId xmlns:a16="http://schemas.microsoft.com/office/drawing/2014/main" id="{0736258D-F6E6-45D5-BDF7-1C25DFD15380}"/>
              </a:ext>
            </a:extLst>
          </p:cNvPr>
          <p:cNvSpPr>
            <a:spLocks noChangeArrowheads="1"/>
          </p:cNvSpPr>
          <p:nvPr/>
        </p:nvSpPr>
        <p:spPr bwMode="auto">
          <a:xfrm>
            <a:off x="2167806" y="1017761"/>
            <a:ext cx="3313113" cy="69397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47700">
              <a:defRPr sz="1500" b="1">
                <a:solidFill>
                  <a:schemeClr val="bg1"/>
                </a:solidFill>
                <a:latin typeface="微软雅黑" panose="020B0503020204020204" pitchFamily="34" charset="-122"/>
                <a:ea typeface="微软雅黑" panose="020B0503020204020204" pitchFamily="34" charset="-122"/>
              </a:defRPr>
            </a:lvl1pPr>
            <a:lvl2pPr marL="742950" indent="-285750" defTabSz="647700">
              <a:defRPr sz="1500" b="1">
                <a:solidFill>
                  <a:schemeClr val="bg1"/>
                </a:solidFill>
                <a:latin typeface="微软雅黑" panose="020B0503020204020204" pitchFamily="34" charset="-122"/>
                <a:ea typeface="微软雅黑" panose="020B0503020204020204" pitchFamily="34" charset="-122"/>
              </a:defRPr>
            </a:lvl2pPr>
            <a:lvl3pPr marL="1141413" indent="-227013" defTabSz="647700">
              <a:defRPr sz="1500" b="1">
                <a:solidFill>
                  <a:schemeClr val="bg1"/>
                </a:solidFill>
                <a:latin typeface="微软雅黑" panose="020B0503020204020204" pitchFamily="34" charset="-122"/>
                <a:ea typeface="微软雅黑" panose="020B0503020204020204" pitchFamily="34" charset="-122"/>
              </a:defRPr>
            </a:lvl3pPr>
            <a:lvl4pPr marL="1600200" indent="-228600" defTabSz="647700">
              <a:defRPr sz="1500" b="1">
                <a:solidFill>
                  <a:schemeClr val="bg1"/>
                </a:solidFill>
                <a:latin typeface="微软雅黑" panose="020B0503020204020204" pitchFamily="34" charset="-122"/>
                <a:ea typeface="微软雅黑" panose="020B0503020204020204" pitchFamily="34" charset="-122"/>
              </a:defRPr>
            </a:lvl4pPr>
            <a:lvl5pPr marL="2057400" indent="-230188" defTabSz="647700">
              <a:defRPr sz="1500" b="1">
                <a:solidFill>
                  <a:schemeClr val="bg1"/>
                </a:solidFill>
                <a:latin typeface="微软雅黑" panose="020B0503020204020204" pitchFamily="34" charset="-122"/>
                <a:ea typeface="微软雅黑" panose="020B0503020204020204" pitchFamily="34" charset="-122"/>
              </a:defRPr>
            </a:lvl5pPr>
            <a:lvl6pPr marL="25146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50000"/>
              </a:lnSpc>
              <a:spcBef>
                <a:spcPts val="1000"/>
              </a:spcBef>
              <a:buFont typeface="Arial" panose="020B0604020202020204" pitchFamily="34" charset="0"/>
              <a:buNone/>
            </a:pPr>
            <a:r>
              <a:rPr lang="zh-CN" altLang="en-US" sz="1600" dirty="0">
                <a:solidFill>
                  <a:schemeClr val="tx1"/>
                </a:solidFill>
                <a:latin typeface="Impact" panose="020B0806030902050204" pitchFamily="34" charset="0"/>
              </a:rPr>
              <a:t>立项依据（项目的法律、法规、政策、会议纪要、领导批示等依据）</a:t>
            </a:r>
            <a:endParaRPr lang="en-US" altLang="zh-CN" sz="1600" dirty="0">
              <a:solidFill>
                <a:schemeClr val="tx1"/>
              </a:solidFill>
              <a:latin typeface="Impact" panose="020B0806030902050204" pitchFamily="34" charset="0"/>
            </a:endParaRPr>
          </a:p>
        </p:txBody>
      </p:sp>
      <p:sp>
        <p:nvSpPr>
          <p:cNvPr id="25605" name="AutoShape 9">
            <a:extLst>
              <a:ext uri="{FF2B5EF4-FFF2-40B4-BE49-F238E27FC236}">
                <a16:creationId xmlns:a16="http://schemas.microsoft.com/office/drawing/2014/main" id="{2648B3FE-34EF-4A36-8C39-E79C84E8D125}"/>
              </a:ext>
            </a:extLst>
          </p:cNvPr>
          <p:cNvSpPr>
            <a:spLocks noChangeArrowheads="1"/>
          </p:cNvSpPr>
          <p:nvPr/>
        </p:nvSpPr>
        <p:spPr bwMode="auto">
          <a:xfrm>
            <a:off x="2095574" y="2041660"/>
            <a:ext cx="3457575" cy="1762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47700">
              <a:defRPr sz="1500" b="1">
                <a:solidFill>
                  <a:schemeClr val="bg1"/>
                </a:solidFill>
                <a:latin typeface="微软雅黑" panose="020B0503020204020204" pitchFamily="34" charset="-122"/>
                <a:ea typeface="微软雅黑" panose="020B0503020204020204" pitchFamily="34" charset="-122"/>
              </a:defRPr>
            </a:lvl1pPr>
            <a:lvl2pPr marL="742950" indent="-285750" defTabSz="647700">
              <a:defRPr sz="1500" b="1">
                <a:solidFill>
                  <a:schemeClr val="bg1"/>
                </a:solidFill>
                <a:latin typeface="微软雅黑" panose="020B0503020204020204" pitchFamily="34" charset="-122"/>
                <a:ea typeface="微软雅黑" panose="020B0503020204020204" pitchFamily="34" charset="-122"/>
              </a:defRPr>
            </a:lvl2pPr>
            <a:lvl3pPr marL="1141413" indent="-227013" defTabSz="647700">
              <a:defRPr sz="1500" b="1">
                <a:solidFill>
                  <a:schemeClr val="bg1"/>
                </a:solidFill>
                <a:latin typeface="微软雅黑" panose="020B0503020204020204" pitchFamily="34" charset="-122"/>
                <a:ea typeface="微软雅黑" panose="020B0503020204020204" pitchFamily="34" charset="-122"/>
              </a:defRPr>
            </a:lvl3pPr>
            <a:lvl4pPr marL="1600200" indent="-228600" defTabSz="647700">
              <a:defRPr sz="1500" b="1">
                <a:solidFill>
                  <a:schemeClr val="bg1"/>
                </a:solidFill>
                <a:latin typeface="微软雅黑" panose="020B0503020204020204" pitchFamily="34" charset="-122"/>
                <a:ea typeface="微软雅黑" panose="020B0503020204020204" pitchFamily="34" charset="-122"/>
              </a:defRPr>
            </a:lvl4pPr>
            <a:lvl5pPr marL="2057400" indent="-230188" defTabSz="647700">
              <a:defRPr sz="1500" b="1">
                <a:solidFill>
                  <a:schemeClr val="bg1"/>
                </a:solidFill>
                <a:latin typeface="微软雅黑" panose="020B0503020204020204" pitchFamily="34" charset="-122"/>
                <a:ea typeface="微软雅黑" panose="020B0503020204020204" pitchFamily="34" charset="-122"/>
              </a:defRPr>
            </a:lvl5pPr>
            <a:lvl6pPr marL="25146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spcBef>
                <a:spcPts val="900"/>
              </a:spcBef>
              <a:buFont typeface="Arial" panose="020B0604020202020204" pitchFamily="34" charset="0"/>
              <a:buNone/>
            </a:pPr>
            <a:r>
              <a:rPr lang="en-US" altLang="zh-CN" sz="1600" b="0" dirty="0">
                <a:solidFill>
                  <a:schemeClr val="tx1"/>
                </a:solidFill>
                <a:latin typeface="Impact" panose="020B0806030902050204" pitchFamily="34" charset="0"/>
                <a:ea typeface="楷体_GB2312" panose="02010609030101010101" pitchFamily="49" charset="-122"/>
              </a:rPr>
              <a:t>          </a:t>
            </a:r>
            <a:r>
              <a:rPr lang="zh-CN" altLang="en-US" sz="1600" b="0" dirty="0">
                <a:solidFill>
                  <a:schemeClr val="tx1"/>
                </a:solidFill>
                <a:latin typeface="Impact" panose="020B0806030902050204" pitchFamily="34" charset="0"/>
                <a:ea typeface="楷体_GB2312" panose="02010609030101010101" pitchFamily="49" charset="-122"/>
              </a:rPr>
              <a:t>项目立项依据必须与项目具有</a:t>
            </a:r>
            <a:r>
              <a:rPr lang="zh-CN" altLang="en-US" sz="1600" u="sng" dirty="0">
                <a:solidFill>
                  <a:schemeClr val="tx1"/>
                </a:solidFill>
                <a:latin typeface="Impact" panose="020B0806030902050204" pitchFamily="34" charset="0"/>
                <a:ea typeface="楷体_GB2312" panose="02010609030101010101" pitchFamily="49" charset="-122"/>
              </a:rPr>
              <a:t>直接相关性</a:t>
            </a:r>
            <a:r>
              <a:rPr lang="zh-CN" altLang="en-US" sz="1600" b="0" dirty="0">
                <a:solidFill>
                  <a:schemeClr val="tx1"/>
                </a:solidFill>
                <a:latin typeface="Impact" panose="020B0806030902050204" pitchFamily="34" charset="0"/>
                <a:ea typeface="楷体_GB2312" panose="02010609030101010101" pitchFamily="49" charset="-122"/>
              </a:rPr>
              <a:t>，并对涉及的具体内容进行阐述。简述内容应当直接</a:t>
            </a:r>
            <a:r>
              <a:rPr lang="zh-CN" altLang="en-US" sz="1600" u="sng" dirty="0">
                <a:solidFill>
                  <a:schemeClr val="tx1"/>
                </a:solidFill>
                <a:latin typeface="Impact" panose="020B0806030902050204" pitchFamily="34" charset="0"/>
                <a:ea typeface="楷体_GB2312" panose="02010609030101010101" pitchFamily="49" charset="-122"/>
              </a:rPr>
              <a:t>引用</a:t>
            </a:r>
            <a:r>
              <a:rPr lang="zh-CN" altLang="en-US" sz="1600" b="0" dirty="0">
                <a:solidFill>
                  <a:schemeClr val="tx1"/>
                </a:solidFill>
                <a:latin typeface="Impact" panose="020B0806030902050204" pitchFamily="34" charset="0"/>
                <a:ea typeface="楷体_GB2312" panose="02010609030101010101" pitchFamily="49" charset="-122"/>
              </a:rPr>
              <a:t>与项目</a:t>
            </a:r>
            <a:r>
              <a:rPr lang="zh-CN" altLang="en-US" sz="1600" u="sng" dirty="0">
                <a:solidFill>
                  <a:schemeClr val="tx1"/>
                </a:solidFill>
                <a:latin typeface="Impact" panose="020B0806030902050204" pitchFamily="34" charset="0"/>
                <a:ea typeface="楷体_GB2312" panose="02010609030101010101" pitchFamily="49" charset="-122"/>
              </a:rPr>
              <a:t>直接相关</a:t>
            </a:r>
            <a:r>
              <a:rPr lang="zh-CN" altLang="en-US" sz="1600" b="0" dirty="0">
                <a:solidFill>
                  <a:schemeClr val="tx1"/>
                </a:solidFill>
                <a:latin typeface="Impact" panose="020B0806030902050204" pitchFamily="34" charset="0"/>
                <a:ea typeface="楷体_GB2312" panose="02010609030101010101" pitchFamily="49" charset="-122"/>
              </a:rPr>
              <a:t>的法律、法规依据、政策依据、会议纪要等明确要求实施此类项目或与申报项目相同、相近事项的原文。</a:t>
            </a:r>
            <a:endParaRPr lang="es-ES" altLang="en-US" sz="1600" b="0" dirty="0">
              <a:solidFill>
                <a:schemeClr val="tx1"/>
              </a:solidFill>
              <a:latin typeface="Impact" panose="020B0806030902050204" pitchFamily="34" charset="0"/>
              <a:ea typeface="楷体_GB2312" panose="02010609030101010101" pitchFamily="49" charset="-122"/>
            </a:endParaRPr>
          </a:p>
        </p:txBody>
      </p:sp>
      <p:sp>
        <p:nvSpPr>
          <p:cNvPr id="25606" name="AutoShape 10">
            <a:extLst>
              <a:ext uri="{FF2B5EF4-FFF2-40B4-BE49-F238E27FC236}">
                <a16:creationId xmlns:a16="http://schemas.microsoft.com/office/drawing/2014/main" id="{DD9C0419-715E-45A0-A6D0-11A664E3F21F}"/>
              </a:ext>
            </a:extLst>
          </p:cNvPr>
          <p:cNvSpPr>
            <a:spLocks noChangeArrowheads="1"/>
          </p:cNvSpPr>
          <p:nvPr/>
        </p:nvSpPr>
        <p:spPr bwMode="auto">
          <a:xfrm>
            <a:off x="6761548" y="1051216"/>
            <a:ext cx="627062" cy="627062"/>
          </a:xfrm>
          <a:prstGeom prst="roundRect">
            <a:avLst>
              <a:gd name="adj" fmla="val 20315"/>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lIns="36195" tIns="36195" rIns="36195" bIns="36195" anchor="ctr"/>
          <a:lstStyle>
            <a:lvl1pPr defTabSz="584200">
              <a:defRPr sz="1500" b="1">
                <a:solidFill>
                  <a:schemeClr val="bg1"/>
                </a:solidFill>
                <a:latin typeface="微软雅黑" panose="020B0503020204020204" pitchFamily="34" charset="-122"/>
                <a:ea typeface="微软雅黑" panose="020B0503020204020204" pitchFamily="34" charset="-122"/>
              </a:defRPr>
            </a:lvl1pPr>
            <a:lvl2pPr marL="742950" indent="-285750" defTabSz="584200">
              <a:defRPr sz="1500" b="1">
                <a:solidFill>
                  <a:schemeClr val="bg1"/>
                </a:solidFill>
                <a:latin typeface="微软雅黑" panose="020B0503020204020204" pitchFamily="34" charset="-122"/>
                <a:ea typeface="微软雅黑" panose="020B0503020204020204" pitchFamily="34" charset="-122"/>
              </a:defRPr>
            </a:lvl2pPr>
            <a:lvl3pPr marL="1141413" indent="-227013" defTabSz="584200">
              <a:defRPr sz="1500" b="1">
                <a:solidFill>
                  <a:schemeClr val="bg1"/>
                </a:solidFill>
                <a:latin typeface="微软雅黑" panose="020B0503020204020204" pitchFamily="34" charset="-122"/>
                <a:ea typeface="微软雅黑" panose="020B0503020204020204" pitchFamily="34" charset="-122"/>
              </a:defRPr>
            </a:lvl3pPr>
            <a:lvl4pPr marL="1600200" indent="-228600" defTabSz="584200">
              <a:defRPr sz="1500" b="1">
                <a:solidFill>
                  <a:schemeClr val="bg1"/>
                </a:solidFill>
                <a:latin typeface="微软雅黑" panose="020B0503020204020204" pitchFamily="34" charset="-122"/>
                <a:ea typeface="微软雅黑" panose="020B0503020204020204" pitchFamily="34" charset="-122"/>
              </a:defRPr>
            </a:lvl4pPr>
            <a:lvl5pPr marL="2057400" indent="-230188" defTabSz="584200">
              <a:defRPr sz="1500" b="1">
                <a:solidFill>
                  <a:schemeClr val="bg1"/>
                </a:solidFill>
                <a:latin typeface="微软雅黑" panose="020B0503020204020204" pitchFamily="34" charset="-122"/>
                <a:ea typeface="微软雅黑" panose="020B0503020204020204" pitchFamily="34" charset="-122"/>
              </a:defRPr>
            </a:lvl5pPr>
            <a:lvl6pPr marL="25146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endParaRPr lang="en-US" altLang="zh-CN" sz="1600" b="0">
              <a:solidFill>
                <a:srgbClr val="FFFFFF"/>
              </a:solidFill>
              <a:latin typeface="Arial" panose="020B0604020202020204" pitchFamily="34" charset="0"/>
              <a:sym typeface="Arial" panose="020B0604020202020204" pitchFamily="34" charset="0"/>
            </a:endParaRPr>
          </a:p>
        </p:txBody>
      </p:sp>
      <p:sp>
        <p:nvSpPr>
          <p:cNvPr id="25607" name="AutoShape 11">
            <a:extLst>
              <a:ext uri="{FF2B5EF4-FFF2-40B4-BE49-F238E27FC236}">
                <a16:creationId xmlns:a16="http://schemas.microsoft.com/office/drawing/2014/main" id="{4C3549C9-E7ED-44AE-9C0F-93097153F93C}"/>
              </a:ext>
            </a:extLst>
          </p:cNvPr>
          <p:cNvSpPr>
            <a:spLocks noChangeArrowheads="1"/>
          </p:cNvSpPr>
          <p:nvPr/>
        </p:nvSpPr>
        <p:spPr bwMode="auto">
          <a:xfrm>
            <a:off x="6920297" y="1088726"/>
            <a:ext cx="309563"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584200">
              <a:defRPr sz="1500" b="1">
                <a:solidFill>
                  <a:schemeClr val="bg1"/>
                </a:solidFill>
                <a:latin typeface="微软雅黑" panose="020B0503020204020204" pitchFamily="34" charset="-122"/>
                <a:ea typeface="微软雅黑" panose="020B0503020204020204" pitchFamily="34" charset="-122"/>
              </a:defRPr>
            </a:lvl1pPr>
            <a:lvl2pPr marL="742950" indent="-285750" defTabSz="584200">
              <a:defRPr sz="1500" b="1">
                <a:solidFill>
                  <a:schemeClr val="bg1"/>
                </a:solidFill>
                <a:latin typeface="微软雅黑" panose="020B0503020204020204" pitchFamily="34" charset="-122"/>
                <a:ea typeface="微软雅黑" panose="020B0503020204020204" pitchFamily="34" charset="-122"/>
              </a:defRPr>
            </a:lvl2pPr>
            <a:lvl3pPr marL="1141413" indent="-227013" defTabSz="584200">
              <a:defRPr sz="1500" b="1">
                <a:solidFill>
                  <a:schemeClr val="bg1"/>
                </a:solidFill>
                <a:latin typeface="微软雅黑" panose="020B0503020204020204" pitchFamily="34" charset="-122"/>
                <a:ea typeface="微软雅黑" panose="020B0503020204020204" pitchFamily="34" charset="-122"/>
              </a:defRPr>
            </a:lvl3pPr>
            <a:lvl4pPr marL="1600200" indent="-228600" defTabSz="584200">
              <a:defRPr sz="1500" b="1">
                <a:solidFill>
                  <a:schemeClr val="bg1"/>
                </a:solidFill>
                <a:latin typeface="微软雅黑" panose="020B0503020204020204" pitchFamily="34" charset="-122"/>
                <a:ea typeface="微软雅黑" panose="020B0503020204020204" pitchFamily="34" charset="-122"/>
              </a:defRPr>
            </a:lvl4pPr>
            <a:lvl5pPr marL="2057400" indent="-230188" defTabSz="584200">
              <a:defRPr sz="1500" b="1">
                <a:solidFill>
                  <a:schemeClr val="bg1"/>
                </a:solidFill>
                <a:latin typeface="微软雅黑" panose="020B0503020204020204" pitchFamily="34" charset="-122"/>
                <a:ea typeface="微软雅黑" panose="020B0503020204020204" pitchFamily="34" charset="-122"/>
              </a:defRPr>
            </a:lvl5pPr>
            <a:lvl6pPr marL="25146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lnSpc>
                <a:spcPct val="150000"/>
              </a:lnSpc>
              <a:buFont typeface="Arial" panose="020B0604020202020204" pitchFamily="34" charset="0"/>
              <a:buNone/>
            </a:pPr>
            <a:r>
              <a:rPr lang="es-ES" altLang="en-US" sz="2100" b="0" dirty="0">
                <a:solidFill>
                  <a:schemeClr val="tx1"/>
                </a:solidFill>
                <a:latin typeface="Arial" panose="020B0604020202020204" pitchFamily="34" charset="0"/>
                <a:sym typeface="Arial" panose="020B0604020202020204" pitchFamily="34" charset="0"/>
              </a:rPr>
              <a:t>02</a:t>
            </a:r>
            <a:endParaRPr lang="es-ES" altLang="en-US" sz="1300" dirty="0">
              <a:solidFill>
                <a:schemeClr val="tx1"/>
              </a:solidFill>
              <a:latin typeface="Arial" panose="020B0604020202020204" pitchFamily="34" charset="0"/>
              <a:sym typeface="Arial" panose="020B0604020202020204" pitchFamily="34" charset="0"/>
            </a:endParaRPr>
          </a:p>
        </p:txBody>
      </p:sp>
      <p:sp>
        <p:nvSpPr>
          <p:cNvPr id="25608" name="AutoShape 12">
            <a:extLst>
              <a:ext uri="{FF2B5EF4-FFF2-40B4-BE49-F238E27FC236}">
                <a16:creationId xmlns:a16="http://schemas.microsoft.com/office/drawing/2014/main" id="{A42713D8-3BFE-4899-9E1B-C71228C661D8}"/>
              </a:ext>
            </a:extLst>
          </p:cNvPr>
          <p:cNvSpPr>
            <a:spLocks noChangeArrowheads="1"/>
          </p:cNvSpPr>
          <p:nvPr/>
        </p:nvSpPr>
        <p:spPr bwMode="auto">
          <a:xfrm>
            <a:off x="7547359" y="1001640"/>
            <a:ext cx="3702716" cy="86017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47700">
              <a:defRPr sz="1500" b="1">
                <a:solidFill>
                  <a:schemeClr val="bg1"/>
                </a:solidFill>
                <a:latin typeface="微软雅黑" panose="020B0503020204020204" pitchFamily="34" charset="-122"/>
                <a:ea typeface="微软雅黑" panose="020B0503020204020204" pitchFamily="34" charset="-122"/>
              </a:defRPr>
            </a:lvl1pPr>
            <a:lvl2pPr marL="742950" indent="-285750" defTabSz="647700">
              <a:defRPr sz="1500" b="1">
                <a:solidFill>
                  <a:schemeClr val="bg1"/>
                </a:solidFill>
                <a:latin typeface="微软雅黑" panose="020B0503020204020204" pitchFamily="34" charset="-122"/>
                <a:ea typeface="微软雅黑" panose="020B0503020204020204" pitchFamily="34" charset="-122"/>
              </a:defRPr>
            </a:lvl2pPr>
            <a:lvl3pPr marL="1141413" indent="-227013" defTabSz="647700">
              <a:defRPr sz="1500" b="1">
                <a:solidFill>
                  <a:schemeClr val="bg1"/>
                </a:solidFill>
                <a:latin typeface="微软雅黑" panose="020B0503020204020204" pitchFamily="34" charset="-122"/>
                <a:ea typeface="微软雅黑" panose="020B0503020204020204" pitchFamily="34" charset="-122"/>
              </a:defRPr>
            </a:lvl3pPr>
            <a:lvl4pPr marL="1600200" indent="-228600" defTabSz="647700">
              <a:defRPr sz="1500" b="1">
                <a:solidFill>
                  <a:schemeClr val="bg1"/>
                </a:solidFill>
                <a:latin typeface="微软雅黑" panose="020B0503020204020204" pitchFamily="34" charset="-122"/>
                <a:ea typeface="微软雅黑" panose="020B0503020204020204" pitchFamily="34" charset="-122"/>
              </a:defRPr>
            </a:lvl4pPr>
            <a:lvl5pPr marL="2057400" indent="-230188" defTabSz="647700">
              <a:defRPr sz="1500" b="1">
                <a:solidFill>
                  <a:schemeClr val="bg1"/>
                </a:solidFill>
                <a:latin typeface="微软雅黑" panose="020B0503020204020204" pitchFamily="34" charset="-122"/>
                <a:ea typeface="微软雅黑" panose="020B0503020204020204" pitchFamily="34" charset="-122"/>
              </a:defRPr>
            </a:lvl5pPr>
            <a:lvl6pPr marL="25146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lnSpc>
                <a:spcPct val="120000"/>
              </a:lnSpc>
              <a:buFont typeface="Arial" panose="020B0604020202020204" pitchFamily="34" charset="0"/>
              <a:buNone/>
            </a:pPr>
            <a:r>
              <a:rPr lang="zh-CN" altLang="en-US" sz="1600" dirty="0">
                <a:solidFill>
                  <a:schemeClr val="tx1"/>
                </a:solidFill>
                <a:latin typeface="Impact" panose="020B0806030902050204" pitchFamily="34" charset="0"/>
                <a:sym typeface="Arial" panose="020B0604020202020204" pitchFamily="34" charset="0"/>
              </a:rPr>
              <a:t>项目目标和重点（回答：项目是否符合中央、省委、省政府、市委、市政府确定的工作目标，项目目标是否明确？）</a:t>
            </a:r>
            <a:endParaRPr lang="en-AU" altLang="en-US" sz="1600" dirty="0">
              <a:solidFill>
                <a:schemeClr val="tx1"/>
              </a:solidFill>
              <a:latin typeface="Impact" panose="020B0806030902050204" pitchFamily="34" charset="0"/>
              <a:sym typeface="Arial" panose="020B0604020202020204" pitchFamily="34" charset="0"/>
            </a:endParaRPr>
          </a:p>
        </p:txBody>
      </p:sp>
      <p:sp>
        <p:nvSpPr>
          <p:cNvPr id="25609" name="AutoShape 14">
            <a:extLst>
              <a:ext uri="{FF2B5EF4-FFF2-40B4-BE49-F238E27FC236}">
                <a16:creationId xmlns:a16="http://schemas.microsoft.com/office/drawing/2014/main" id="{689CB00E-3FEC-47AE-9B84-501B81A72CD6}"/>
              </a:ext>
            </a:extLst>
          </p:cNvPr>
          <p:cNvSpPr>
            <a:spLocks noChangeArrowheads="1"/>
          </p:cNvSpPr>
          <p:nvPr/>
        </p:nvSpPr>
        <p:spPr bwMode="auto">
          <a:xfrm>
            <a:off x="7653338" y="2046286"/>
            <a:ext cx="3744912" cy="173355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47700">
              <a:defRPr sz="1500" b="1">
                <a:solidFill>
                  <a:schemeClr val="bg1"/>
                </a:solidFill>
                <a:latin typeface="微软雅黑" panose="020B0503020204020204" pitchFamily="34" charset="-122"/>
                <a:ea typeface="微软雅黑" panose="020B0503020204020204" pitchFamily="34" charset="-122"/>
              </a:defRPr>
            </a:lvl1pPr>
            <a:lvl2pPr marL="742950" indent="-285750" defTabSz="647700">
              <a:defRPr sz="1500" b="1">
                <a:solidFill>
                  <a:schemeClr val="bg1"/>
                </a:solidFill>
                <a:latin typeface="微软雅黑" panose="020B0503020204020204" pitchFamily="34" charset="-122"/>
                <a:ea typeface="微软雅黑" panose="020B0503020204020204" pitchFamily="34" charset="-122"/>
              </a:defRPr>
            </a:lvl2pPr>
            <a:lvl3pPr marL="1141413" indent="-227013" defTabSz="647700">
              <a:defRPr sz="1500" b="1">
                <a:solidFill>
                  <a:schemeClr val="bg1"/>
                </a:solidFill>
                <a:latin typeface="微软雅黑" panose="020B0503020204020204" pitchFamily="34" charset="-122"/>
                <a:ea typeface="微软雅黑" panose="020B0503020204020204" pitchFamily="34" charset="-122"/>
              </a:defRPr>
            </a:lvl3pPr>
            <a:lvl4pPr marL="1600200" indent="-228600" defTabSz="647700">
              <a:defRPr sz="1500" b="1">
                <a:solidFill>
                  <a:schemeClr val="bg1"/>
                </a:solidFill>
                <a:latin typeface="微软雅黑" panose="020B0503020204020204" pitchFamily="34" charset="-122"/>
                <a:ea typeface="微软雅黑" panose="020B0503020204020204" pitchFamily="34" charset="-122"/>
              </a:defRPr>
            </a:lvl4pPr>
            <a:lvl5pPr marL="2057400" indent="-230188" defTabSz="647700">
              <a:defRPr sz="1500" b="1">
                <a:solidFill>
                  <a:schemeClr val="bg1"/>
                </a:solidFill>
                <a:latin typeface="微软雅黑" panose="020B0503020204020204" pitchFamily="34" charset="-122"/>
                <a:ea typeface="微软雅黑" panose="020B0503020204020204" pitchFamily="34" charset="-122"/>
              </a:defRPr>
            </a:lvl5pPr>
            <a:lvl6pPr marL="25146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spcBef>
                <a:spcPts val="900"/>
              </a:spcBef>
              <a:buFont typeface="Arial" panose="020B0604020202020204" pitchFamily="34" charset="0"/>
              <a:buNone/>
            </a:pPr>
            <a:r>
              <a:rPr lang="zh-CN" altLang="en-US" sz="1600" b="0" dirty="0">
                <a:solidFill>
                  <a:schemeClr val="tx1"/>
                </a:solidFill>
                <a:latin typeface="Impact" panose="020B0806030902050204" pitchFamily="34" charset="0"/>
                <a:ea typeface="楷体_GB2312" panose="02010609030101010101" pitchFamily="49" charset="-122"/>
                <a:sym typeface="Arial" panose="020B0604020202020204" pitchFamily="34" charset="0"/>
              </a:rPr>
              <a:t>说明中央、省委、省政府确定的与项目相关的工作目标内容。以及</a:t>
            </a:r>
            <a:r>
              <a:rPr lang="zh-CN" altLang="en-US" sz="1600" b="0" dirty="0">
                <a:solidFill>
                  <a:schemeClr val="tx1"/>
                </a:solidFill>
                <a:latin typeface="楷体_GB2312" panose="02010609030101010101" pitchFamily="49" charset="-122"/>
                <a:ea typeface="楷体_GB2312" panose="02010609030101010101" pitchFamily="49" charset="-122"/>
                <a:sym typeface="Arial" panose="020B0604020202020204" pitchFamily="34" charset="0"/>
              </a:rPr>
              <a:t>项目</a:t>
            </a:r>
            <a:r>
              <a:rPr lang="zh-CN" altLang="en-US" sz="1600" dirty="0">
                <a:solidFill>
                  <a:schemeClr val="tx1"/>
                </a:solidFill>
                <a:latin typeface="楷体_GB2312" panose="02010609030101010101" pitchFamily="49" charset="-122"/>
                <a:ea typeface="楷体_GB2312" panose="02010609030101010101" pitchFamily="49" charset="-122"/>
                <a:sym typeface="Arial" panose="020B0604020202020204" pitchFamily="34" charset="0"/>
              </a:rPr>
              <a:t>预期达到的效果、实现的目标。</a:t>
            </a:r>
            <a:r>
              <a:rPr lang="zh-CN" altLang="en-US" sz="1600" b="0" dirty="0">
                <a:solidFill>
                  <a:schemeClr val="tx1"/>
                </a:solidFill>
                <a:latin typeface="楷体_GB2312" panose="02010609030101010101" pitchFamily="49" charset="-122"/>
                <a:ea typeface="楷体_GB2312" panose="02010609030101010101" pitchFamily="49" charset="-122"/>
                <a:sym typeface="Arial" panose="020B0604020202020204" pitchFamily="34" charset="0"/>
              </a:rPr>
              <a:t>如果是</a:t>
            </a:r>
            <a:r>
              <a:rPr lang="zh-CN" altLang="en-US" sz="1600" dirty="0">
                <a:solidFill>
                  <a:schemeClr val="tx1"/>
                </a:solidFill>
                <a:latin typeface="楷体_GB2312" panose="02010609030101010101" pitchFamily="49" charset="-122"/>
                <a:ea typeface="楷体_GB2312" panose="02010609030101010101" pitchFamily="49" charset="-122"/>
                <a:sym typeface="Arial" panose="020B0604020202020204" pitchFamily="34" charset="0"/>
              </a:rPr>
              <a:t>中长期项目</a:t>
            </a:r>
            <a:r>
              <a:rPr lang="zh-CN" altLang="en-US" sz="1600" b="0" dirty="0">
                <a:solidFill>
                  <a:schemeClr val="tx1"/>
                </a:solidFill>
                <a:latin typeface="楷体_GB2312" panose="02010609030101010101" pitchFamily="49" charset="-122"/>
                <a:ea typeface="楷体_GB2312" panose="02010609030101010101" pitchFamily="49" charset="-122"/>
                <a:sym typeface="Arial" panose="020B0604020202020204" pitchFamily="34" charset="0"/>
              </a:rPr>
              <a:t>，需要说明项目预算年度（</a:t>
            </a:r>
            <a:r>
              <a:rPr lang="en-US" altLang="zh-CN" sz="1600" b="0" dirty="0">
                <a:solidFill>
                  <a:schemeClr val="tx1"/>
                </a:solidFill>
                <a:latin typeface="楷体_GB2312" panose="02010609030101010101" pitchFamily="49" charset="-122"/>
                <a:ea typeface="楷体_GB2312" panose="02010609030101010101" pitchFamily="49" charset="-122"/>
                <a:sym typeface="Arial" panose="020B0604020202020204" pitchFamily="34" charset="0"/>
              </a:rPr>
              <a:t>2019</a:t>
            </a:r>
            <a:r>
              <a:rPr lang="zh-CN" altLang="en-US" sz="1600" b="0" dirty="0">
                <a:solidFill>
                  <a:schemeClr val="tx1"/>
                </a:solidFill>
                <a:latin typeface="楷体_GB2312" panose="02010609030101010101" pitchFamily="49" charset="-122"/>
                <a:ea typeface="楷体_GB2312" panose="02010609030101010101" pitchFamily="49" charset="-122"/>
                <a:sym typeface="Arial" panose="020B0604020202020204" pitchFamily="34" charset="0"/>
              </a:rPr>
              <a:t>年）的目标和项目</a:t>
            </a:r>
            <a:r>
              <a:rPr lang="zh-CN" altLang="en-US" sz="1600" u="sng" dirty="0">
                <a:solidFill>
                  <a:schemeClr val="tx1"/>
                </a:solidFill>
                <a:latin typeface="楷体_GB2312" panose="02010609030101010101" pitchFamily="49" charset="-122"/>
                <a:ea typeface="楷体_GB2312" panose="02010609030101010101" pitchFamily="49" charset="-122"/>
                <a:sym typeface="Arial" panose="020B0604020202020204" pitchFamily="34" charset="0"/>
              </a:rPr>
              <a:t>中长期目标</a:t>
            </a:r>
            <a:r>
              <a:rPr lang="zh-CN" altLang="en-US" sz="1600" b="0" dirty="0">
                <a:solidFill>
                  <a:schemeClr val="tx1"/>
                </a:solidFill>
                <a:latin typeface="楷体_GB2312" panose="02010609030101010101" pitchFamily="49" charset="-122"/>
                <a:ea typeface="楷体_GB2312" panose="02010609030101010101" pitchFamily="49" charset="-122"/>
                <a:sym typeface="Arial" panose="020B0604020202020204" pitchFamily="34" charset="0"/>
              </a:rPr>
              <a:t>，并且对项目目标尽量做明确量化的说明。需上传对应支撑材料。</a:t>
            </a:r>
            <a:endParaRPr lang="es-ES" altLang="en-US" sz="1600" b="0" dirty="0">
              <a:solidFill>
                <a:schemeClr val="tx1"/>
              </a:solidFill>
              <a:latin typeface="楷体_GB2312" panose="02010609030101010101" pitchFamily="49" charset="-122"/>
              <a:ea typeface="楷体_GB2312" panose="02010609030101010101" pitchFamily="49" charset="-122"/>
              <a:sym typeface="Arial" panose="020B0604020202020204" pitchFamily="34" charset="0"/>
            </a:endParaRPr>
          </a:p>
        </p:txBody>
      </p:sp>
      <p:sp>
        <p:nvSpPr>
          <p:cNvPr id="25610" name="AutoShape 20">
            <a:extLst>
              <a:ext uri="{FF2B5EF4-FFF2-40B4-BE49-F238E27FC236}">
                <a16:creationId xmlns:a16="http://schemas.microsoft.com/office/drawing/2014/main" id="{8C101C6E-B121-4671-80ED-92721977A95F}"/>
              </a:ext>
            </a:extLst>
          </p:cNvPr>
          <p:cNvSpPr>
            <a:spLocks noChangeArrowheads="1"/>
          </p:cNvSpPr>
          <p:nvPr/>
        </p:nvSpPr>
        <p:spPr bwMode="auto">
          <a:xfrm>
            <a:off x="1244600" y="4192588"/>
            <a:ext cx="628650" cy="627062"/>
          </a:xfrm>
          <a:prstGeom prst="roundRect">
            <a:avLst>
              <a:gd name="adj" fmla="val 20315"/>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36195" tIns="36195" rIns="36195" bIns="36195" anchor="ctr"/>
          <a:lstStyle>
            <a:lvl1pPr defTabSz="584200">
              <a:defRPr sz="1500" b="1">
                <a:solidFill>
                  <a:schemeClr val="bg1"/>
                </a:solidFill>
                <a:latin typeface="微软雅黑" panose="020B0503020204020204" pitchFamily="34" charset="-122"/>
                <a:ea typeface="微软雅黑" panose="020B0503020204020204" pitchFamily="34" charset="-122"/>
              </a:defRPr>
            </a:lvl1pPr>
            <a:lvl2pPr marL="742950" indent="-285750" defTabSz="584200">
              <a:defRPr sz="1500" b="1">
                <a:solidFill>
                  <a:schemeClr val="bg1"/>
                </a:solidFill>
                <a:latin typeface="微软雅黑" panose="020B0503020204020204" pitchFamily="34" charset="-122"/>
                <a:ea typeface="微软雅黑" panose="020B0503020204020204" pitchFamily="34" charset="-122"/>
              </a:defRPr>
            </a:lvl2pPr>
            <a:lvl3pPr marL="1141413" indent="-227013" defTabSz="584200">
              <a:defRPr sz="1500" b="1">
                <a:solidFill>
                  <a:schemeClr val="bg1"/>
                </a:solidFill>
                <a:latin typeface="微软雅黑" panose="020B0503020204020204" pitchFamily="34" charset="-122"/>
                <a:ea typeface="微软雅黑" panose="020B0503020204020204" pitchFamily="34" charset="-122"/>
              </a:defRPr>
            </a:lvl3pPr>
            <a:lvl4pPr marL="1600200" indent="-228600" defTabSz="584200">
              <a:defRPr sz="1500" b="1">
                <a:solidFill>
                  <a:schemeClr val="bg1"/>
                </a:solidFill>
                <a:latin typeface="微软雅黑" panose="020B0503020204020204" pitchFamily="34" charset="-122"/>
                <a:ea typeface="微软雅黑" panose="020B0503020204020204" pitchFamily="34" charset="-122"/>
              </a:defRPr>
            </a:lvl4pPr>
            <a:lvl5pPr marL="2057400" indent="-230188" defTabSz="584200">
              <a:defRPr sz="1500" b="1">
                <a:solidFill>
                  <a:schemeClr val="bg1"/>
                </a:solidFill>
                <a:latin typeface="微软雅黑" panose="020B0503020204020204" pitchFamily="34" charset="-122"/>
                <a:ea typeface="微软雅黑" panose="020B0503020204020204" pitchFamily="34" charset="-122"/>
              </a:defRPr>
            </a:lvl5pPr>
            <a:lvl6pPr marL="25146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endParaRPr lang="zh-CN" altLang="en-US" sz="1600" b="0">
              <a:solidFill>
                <a:srgbClr val="FFFFFF"/>
              </a:solidFill>
              <a:latin typeface="Arial" panose="020B0604020202020204" pitchFamily="34" charset="0"/>
              <a:sym typeface="Arial" panose="020B0604020202020204" pitchFamily="34" charset="0"/>
            </a:endParaRPr>
          </a:p>
        </p:txBody>
      </p:sp>
      <p:sp>
        <p:nvSpPr>
          <p:cNvPr id="25611" name="AutoShape 21">
            <a:extLst>
              <a:ext uri="{FF2B5EF4-FFF2-40B4-BE49-F238E27FC236}">
                <a16:creationId xmlns:a16="http://schemas.microsoft.com/office/drawing/2014/main" id="{A197680A-D2AA-4124-B86D-0AE2B7BB1FCD}"/>
              </a:ext>
            </a:extLst>
          </p:cNvPr>
          <p:cNvSpPr>
            <a:spLocks noChangeArrowheads="1"/>
          </p:cNvSpPr>
          <p:nvPr/>
        </p:nvSpPr>
        <p:spPr bwMode="auto">
          <a:xfrm>
            <a:off x="1403350" y="4261917"/>
            <a:ext cx="311150" cy="42486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defTabSz="584200">
              <a:defRPr sz="1500" b="1">
                <a:solidFill>
                  <a:schemeClr val="bg1"/>
                </a:solidFill>
                <a:latin typeface="微软雅黑" panose="020B0503020204020204" pitchFamily="34" charset="-122"/>
                <a:ea typeface="微软雅黑" panose="020B0503020204020204" pitchFamily="34" charset="-122"/>
              </a:defRPr>
            </a:lvl1pPr>
            <a:lvl2pPr marL="742950" indent="-285750" defTabSz="584200">
              <a:defRPr sz="1500" b="1">
                <a:solidFill>
                  <a:schemeClr val="bg1"/>
                </a:solidFill>
                <a:latin typeface="微软雅黑" panose="020B0503020204020204" pitchFamily="34" charset="-122"/>
                <a:ea typeface="微软雅黑" panose="020B0503020204020204" pitchFamily="34" charset="-122"/>
              </a:defRPr>
            </a:lvl2pPr>
            <a:lvl3pPr marL="1141413" indent="-227013" defTabSz="584200">
              <a:defRPr sz="1500" b="1">
                <a:solidFill>
                  <a:schemeClr val="bg1"/>
                </a:solidFill>
                <a:latin typeface="微软雅黑" panose="020B0503020204020204" pitchFamily="34" charset="-122"/>
                <a:ea typeface="微软雅黑" panose="020B0503020204020204" pitchFamily="34" charset="-122"/>
              </a:defRPr>
            </a:lvl3pPr>
            <a:lvl4pPr marL="1600200" indent="-228600" defTabSz="584200">
              <a:defRPr sz="1500" b="1">
                <a:solidFill>
                  <a:schemeClr val="bg1"/>
                </a:solidFill>
                <a:latin typeface="微软雅黑" panose="020B0503020204020204" pitchFamily="34" charset="-122"/>
                <a:ea typeface="微软雅黑" panose="020B0503020204020204" pitchFamily="34" charset="-122"/>
              </a:defRPr>
            </a:lvl4pPr>
            <a:lvl5pPr marL="2057400" indent="-230188" defTabSz="584200">
              <a:defRPr sz="1500" b="1">
                <a:solidFill>
                  <a:schemeClr val="bg1"/>
                </a:solidFill>
                <a:latin typeface="微软雅黑" panose="020B0503020204020204" pitchFamily="34" charset="-122"/>
                <a:ea typeface="微软雅黑" panose="020B0503020204020204" pitchFamily="34" charset="-122"/>
              </a:defRPr>
            </a:lvl5pPr>
            <a:lvl6pPr marL="25146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lnSpc>
                <a:spcPct val="150000"/>
              </a:lnSpc>
              <a:buFont typeface="Arial" panose="020B0604020202020204" pitchFamily="34" charset="0"/>
              <a:buNone/>
            </a:pPr>
            <a:r>
              <a:rPr lang="es-ES" altLang="en-US" sz="2100" b="0" dirty="0">
                <a:latin typeface="Arial" panose="020B0604020202020204" pitchFamily="34" charset="0"/>
                <a:sym typeface="Arial" panose="020B0604020202020204" pitchFamily="34" charset="0"/>
              </a:rPr>
              <a:t>03</a:t>
            </a:r>
            <a:endParaRPr lang="es-ES" altLang="en-US" sz="1300" dirty="0">
              <a:latin typeface="Arial" panose="020B0604020202020204" pitchFamily="34" charset="0"/>
              <a:sym typeface="Arial" panose="020B0604020202020204" pitchFamily="34" charset="0"/>
            </a:endParaRPr>
          </a:p>
        </p:txBody>
      </p:sp>
      <p:sp>
        <p:nvSpPr>
          <p:cNvPr id="25612" name="AutoShape 22">
            <a:extLst>
              <a:ext uri="{FF2B5EF4-FFF2-40B4-BE49-F238E27FC236}">
                <a16:creationId xmlns:a16="http://schemas.microsoft.com/office/drawing/2014/main" id="{F377857A-AECF-41D2-A228-310BB0B8A17B}"/>
              </a:ext>
            </a:extLst>
          </p:cNvPr>
          <p:cNvSpPr>
            <a:spLocks noChangeArrowheads="1"/>
          </p:cNvSpPr>
          <p:nvPr/>
        </p:nvSpPr>
        <p:spPr bwMode="auto">
          <a:xfrm>
            <a:off x="2060511" y="4216299"/>
            <a:ext cx="2665413" cy="3029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47700">
              <a:defRPr sz="1500" b="1">
                <a:solidFill>
                  <a:schemeClr val="bg1"/>
                </a:solidFill>
                <a:latin typeface="微软雅黑" panose="020B0503020204020204" pitchFamily="34" charset="-122"/>
                <a:ea typeface="微软雅黑" panose="020B0503020204020204" pitchFamily="34" charset="-122"/>
              </a:defRPr>
            </a:lvl1pPr>
            <a:lvl2pPr marL="742950" indent="-285750" defTabSz="647700">
              <a:defRPr sz="1500" b="1">
                <a:solidFill>
                  <a:schemeClr val="bg1"/>
                </a:solidFill>
                <a:latin typeface="微软雅黑" panose="020B0503020204020204" pitchFamily="34" charset="-122"/>
                <a:ea typeface="微软雅黑" panose="020B0503020204020204" pitchFamily="34" charset="-122"/>
              </a:defRPr>
            </a:lvl2pPr>
            <a:lvl3pPr marL="1141413" indent="-227013" defTabSz="647700">
              <a:defRPr sz="1500" b="1">
                <a:solidFill>
                  <a:schemeClr val="bg1"/>
                </a:solidFill>
                <a:latin typeface="微软雅黑" panose="020B0503020204020204" pitchFamily="34" charset="-122"/>
                <a:ea typeface="微软雅黑" panose="020B0503020204020204" pitchFamily="34" charset="-122"/>
              </a:defRPr>
            </a:lvl3pPr>
            <a:lvl4pPr marL="1600200" indent="-228600" defTabSz="647700">
              <a:defRPr sz="1500" b="1">
                <a:solidFill>
                  <a:schemeClr val="bg1"/>
                </a:solidFill>
                <a:latin typeface="微软雅黑" panose="020B0503020204020204" pitchFamily="34" charset="-122"/>
                <a:ea typeface="微软雅黑" panose="020B0503020204020204" pitchFamily="34" charset="-122"/>
              </a:defRPr>
            </a:lvl4pPr>
            <a:lvl5pPr marL="2057400" indent="-230188" defTabSz="647700">
              <a:defRPr sz="1500" b="1">
                <a:solidFill>
                  <a:schemeClr val="bg1"/>
                </a:solidFill>
                <a:latin typeface="微软雅黑" panose="020B0503020204020204" pitchFamily="34" charset="-122"/>
                <a:ea typeface="微软雅黑" panose="020B0503020204020204" pitchFamily="34" charset="-122"/>
              </a:defRPr>
            </a:lvl5pPr>
            <a:lvl6pPr marL="25146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ts val="900"/>
              </a:spcBef>
              <a:buFont typeface="Arial" panose="020B0604020202020204" pitchFamily="34" charset="0"/>
              <a:buNone/>
            </a:pPr>
            <a:r>
              <a:rPr lang="zh-CN" altLang="en-US" sz="1800" dirty="0">
                <a:solidFill>
                  <a:schemeClr val="tx1"/>
                </a:solidFill>
                <a:latin typeface="Impact" panose="020B0806030902050204" pitchFamily="34" charset="0"/>
                <a:sym typeface="Arial" panose="020B0604020202020204" pitchFamily="34" charset="0"/>
              </a:rPr>
              <a:t>项目的可行性论证</a:t>
            </a:r>
            <a:endParaRPr lang="es-ES" altLang="en-US" sz="1800" dirty="0">
              <a:solidFill>
                <a:schemeClr val="tx1"/>
              </a:solidFill>
              <a:latin typeface="Impact" panose="020B0806030902050204" pitchFamily="34" charset="0"/>
              <a:sym typeface="Arial" panose="020B0604020202020204" pitchFamily="34" charset="0"/>
            </a:endParaRPr>
          </a:p>
        </p:txBody>
      </p:sp>
      <p:sp>
        <p:nvSpPr>
          <p:cNvPr id="25613" name="AutoShape 24">
            <a:extLst>
              <a:ext uri="{FF2B5EF4-FFF2-40B4-BE49-F238E27FC236}">
                <a16:creationId xmlns:a16="http://schemas.microsoft.com/office/drawing/2014/main" id="{D1821F32-FD4F-46B4-B5DF-3FD80269812E}"/>
              </a:ext>
            </a:extLst>
          </p:cNvPr>
          <p:cNvSpPr>
            <a:spLocks noChangeArrowheads="1"/>
          </p:cNvSpPr>
          <p:nvPr/>
        </p:nvSpPr>
        <p:spPr bwMode="auto">
          <a:xfrm>
            <a:off x="1100138" y="4911725"/>
            <a:ext cx="3354387" cy="264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47700">
              <a:defRPr sz="1500" b="1">
                <a:solidFill>
                  <a:schemeClr val="bg1"/>
                </a:solidFill>
                <a:latin typeface="微软雅黑" panose="020B0503020204020204" pitchFamily="34" charset="-122"/>
                <a:ea typeface="微软雅黑" panose="020B0503020204020204" pitchFamily="34" charset="-122"/>
              </a:defRPr>
            </a:lvl1pPr>
            <a:lvl2pPr marL="742950" indent="-285750" defTabSz="647700">
              <a:defRPr sz="1500" b="1">
                <a:solidFill>
                  <a:schemeClr val="bg1"/>
                </a:solidFill>
                <a:latin typeface="微软雅黑" panose="020B0503020204020204" pitchFamily="34" charset="-122"/>
                <a:ea typeface="微软雅黑" panose="020B0503020204020204" pitchFamily="34" charset="-122"/>
              </a:defRPr>
            </a:lvl2pPr>
            <a:lvl3pPr marL="1141413" indent="-227013" defTabSz="647700">
              <a:defRPr sz="1500" b="1">
                <a:solidFill>
                  <a:schemeClr val="bg1"/>
                </a:solidFill>
                <a:latin typeface="微软雅黑" panose="020B0503020204020204" pitchFamily="34" charset="-122"/>
                <a:ea typeface="微软雅黑" panose="020B0503020204020204" pitchFamily="34" charset="-122"/>
              </a:defRPr>
            </a:lvl3pPr>
            <a:lvl4pPr marL="1600200" indent="-228600" defTabSz="647700">
              <a:defRPr sz="1500" b="1">
                <a:solidFill>
                  <a:schemeClr val="bg1"/>
                </a:solidFill>
                <a:latin typeface="微软雅黑" panose="020B0503020204020204" pitchFamily="34" charset="-122"/>
                <a:ea typeface="微软雅黑" panose="020B0503020204020204" pitchFamily="34" charset="-122"/>
              </a:defRPr>
            </a:lvl4pPr>
            <a:lvl5pPr marL="2057400" indent="-230188" defTabSz="647700">
              <a:defRPr sz="1500" b="1">
                <a:solidFill>
                  <a:schemeClr val="bg1"/>
                </a:solidFill>
                <a:latin typeface="微软雅黑" panose="020B0503020204020204" pitchFamily="34" charset="-122"/>
                <a:ea typeface="微软雅黑" panose="020B0503020204020204" pitchFamily="34" charset="-122"/>
              </a:defRPr>
            </a:lvl5pPr>
            <a:lvl6pPr marL="25146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ts val="900"/>
              </a:spcBef>
              <a:buFont typeface="Arial" panose="020B0604020202020204" pitchFamily="34" charset="0"/>
              <a:buNone/>
            </a:pPr>
            <a:r>
              <a:rPr lang="zh-CN" altLang="en-US" sz="1600" b="0" dirty="0">
                <a:solidFill>
                  <a:schemeClr val="tx1"/>
                </a:solidFill>
                <a:latin typeface="Impact" panose="020B0806030902050204" pitchFamily="34" charset="0"/>
                <a:ea typeface="楷体_GB2312" panose="02010609030101010101" pitchFamily="49" charset="-122"/>
                <a:sym typeface="Arial" panose="020B0604020202020204" pitchFamily="34" charset="0"/>
              </a:rPr>
              <a:t>        </a:t>
            </a:r>
            <a:endParaRPr lang="es-ES" altLang="en-US" sz="2000" b="0" dirty="0">
              <a:solidFill>
                <a:schemeClr val="tx1"/>
              </a:solidFill>
              <a:latin typeface="Impact" panose="020B0806030902050204" pitchFamily="34" charset="0"/>
              <a:sym typeface="Arial" panose="020B0604020202020204" pitchFamily="34" charset="0"/>
            </a:endParaRPr>
          </a:p>
        </p:txBody>
      </p:sp>
      <p:sp>
        <p:nvSpPr>
          <p:cNvPr id="25614" name="AutoShape 25">
            <a:extLst>
              <a:ext uri="{FF2B5EF4-FFF2-40B4-BE49-F238E27FC236}">
                <a16:creationId xmlns:a16="http://schemas.microsoft.com/office/drawing/2014/main" id="{76B2FB42-E591-493A-B5C2-D0B1C35CAF65}"/>
              </a:ext>
            </a:extLst>
          </p:cNvPr>
          <p:cNvSpPr>
            <a:spLocks noChangeArrowheads="1"/>
          </p:cNvSpPr>
          <p:nvPr/>
        </p:nvSpPr>
        <p:spPr bwMode="auto">
          <a:xfrm>
            <a:off x="6761547" y="4232847"/>
            <a:ext cx="627062" cy="627062"/>
          </a:xfrm>
          <a:prstGeom prst="roundRect">
            <a:avLst>
              <a:gd name="adj" fmla="val 20315"/>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lIns="36195" tIns="36195" rIns="36195" bIns="36195" anchor="ctr"/>
          <a:lstStyle>
            <a:lvl1pPr defTabSz="584200">
              <a:defRPr sz="1500" b="1">
                <a:solidFill>
                  <a:schemeClr val="bg1"/>
                </a:solidFill>
                <a:latin typeface="微软雅黑" panose="020B0503020204020204" pitchFamily="34" charset="-122"/>
                <a:ea typeface="微软雅黑" panose="020B0503020204020204" pitchFamily="34" charset="-122"/>
              </a:defRPr>
            </a:lvl1pPr>
            <a:lvl2pPr marL="742950" indent="-285750" defTabSz="584200">
              <a:defRPr sz="1500" b="1">
                <a:solidFill>
                  <a:schemeClr val="bg1"/>
                </a:solidFill>
                <a:latin typeface="微软雅黑" panose="020B0503020204020204" pitchFamily="34" charset="-122"/>
                <a:ea typeface="微软雅黑" panose="020B0503020204020204" pitchFamily="34" charset="-122"/>
              </a:defRPr>
            </a:lvl2pPr>
            <a:lvl3pPr marL="1141413" indent="-227013" defTabSz="584200">
              <a:defRPr sz="1500" b="1">
                <a:solidFill>
                  <a:schemeClr val="bg1"/>
                </a:solidFill>
                <a:latin typeface="微软雅黑" panose="020B0503020204020204" pitchFamily="34" charset="-122"/>
                <a:ea typeface="微软雅黑" panose="020B0503020204020204" pitchFamily="34" charset="-122"/>
              </a:defRPr>
            </a:lvl3pPr>
            <a:lvl4pPr marL="1600200" indent="-228600" defTabSz="584200">
              <a:defRPr sz="1500" b="1">
                <a:solidFill>
                  <a:schemeClr val="bg1"/>
                </a:solidFill>
                <a:latin typeface="微软雅黑" panose="020B0503020204020204" pitchFamily="34" charset="-122"/>
                <a:ea typeface="微软雅黑" panose="020B0503020204020204" pitchFamily="34" charset="-122"/>
              </a:defRPr>
            </a:lvl4pPr>
            <a:lvl5pPr marL="2057400" indent="-230188" defTabSz="584200">
              <a:defRPr sz="1500" b="1">
                <a:solidFill>
                  <a:schemeClr val="bg1"/>
                </a:solidFill>
                <a:latin typeface="微软雅黑" panose="020B0503020204020204" pitchFamily="34" charset="-122"/>
                <a:ea typeface="微软雅黑" panose="020B0503020204020204" pitchFamily="34" charset="-122"/>
              </a:defRPr>
            </a:lvl5pPr>
            <a:lvl6pPr marL="25146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endParaRPr lang="zh-CN" altLang="en-US" sz="1600" b="0">
              <a:solidFill>
                <a:srgbClr val="FFFFFF"/>
              </a:solidFill>
              <a:latin typeface="Arial" panose="020B0604020202020204" pitchFamily="34" charset="0"/>
              <a:sym typeface="Arial" panose="020B0604020202020204" pitchFamily="34" charset="0"/>
            </a:endParaRPr>
          </a:p>
        </p:txBody>
      </p:sp>
      <p:sp>
        <p:nvSpPr>
          <p:cNvPr id="25615" name="AutoShape 27">
            <a:extLst>
              <a:ext uri="{FF2B5EF4-FFF2-40B4-BE49-F238E27FC236}">
                <a16:creationId xmlns:a16="http://schemas.microsoft.com/office/drawing/2014/main" id="{55D489CE-0ADC-405B-AA94-B0DED2232906}"/>
              </a:ext>
            </a:extLst>
          </p:cNvPr>
          <p:cNvSpPr>
            <a:spLocks noChangeArrowheads="1"/>
          </p:cNvSpPr>
          <p:nvPr/>
        </p:nvSpPr>
        <p:spPr bwMode="auto">
          <a:xfrm>
            <a:off x="7626017" y="4264025"/>
            <a:ext cx="3172221" cy="56470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47700">
              <a:defRPr sz="1500" b="1">
                <a:solidFill>
                  <a:schemeClr val="bg1"/>
                </a:solidFill>
                <a:latin typeface="微软雅黑" panose="020B0503020204020204" pitchFamily="34" charset="-122"/>
                <a:ea typeface="微软雅黑" panose="020B0503020204020204" pitchFamily="34" charset="-122"/>
              </a:defRPr>
            </a:lvl1pPr>
            <a:lvl2pPr marL="742950" indent="-285750" defTabSz="647700">
              <a:defRPr sz="1500" b="1">
                <a:solidFill>
                  <a:schemeClr val="bg1"/>
                </a:solidFill>
                <a:latin typeface="微软雅黑" panose="020B0503020204020204" pitchFamily="34" charset="-122"/>
                <a:ea typeface="微软雅黑" panose="020B0503020204020204" pitchFamily="34" charset="-122"/>
              </a:defRPr>
            </a:lvl2pPr>
            <a:lvl3pPr marL="1141413" indent="-227013" defTabSz="647700">
              <a:defRPr sz="1500" b="1">
                <a:solidFill>
                  <a:schemeClr val="bg1"/>
                </a:solidFill>
                <a:latin typeface="微软雅黑" panose="020B0503020204020204" pitchFamily="34" charset="-122"/>
                <a:ea typeface="微软雅黑" panose="020B0503020204020204" pitchFamily="34" charset="-122"/>
              </a:defRPr>
            </a:lvl3pPr>
            <a:lvl4pPr marL="1600200" indent="-228600" defTabSz="647700">
              <a:defRPr sz="1500" b="1">
                <a:solidFill>
                  <a:schemeClr val="bg1"/>
                </a:solidFill>
                <a:latin typeface="微软雅黑" panose="020B0503020204020204" pitchFamily="34" charset="-122"/>
                <a:ea typeface="微软雅黑" panose="020B0503020204020204" pitchFamily="34" charset="-122"/>
              </a:defRPr>
            </a:lvl4pPr>
            <a:lvl5pPr marL="2057400" indent="-230188" defTabSz="647700">
              <a:defRPr sz="1500" b="1">
                <a:solidFill>
                  <a:schemeClr val="bg1"/>
                </a:solidFill>
                <a:latin typeface="微软雅黑" panose="020B0503020204020204" pitchFamily="34" charset="-122"/>
                <a:ea typeface="微软雅黑" panose="020B0503020204020204" pitchFamily="34" charset="-122"/>
              </a:defRPr>
            </a:lvl5pPr>
            <a:lvl6pPr marL="25146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ts val="900"/>
              </a:spcBef>
              <a:buFont typeface="Arial" panose="020B0604020202020204" pitchFamily="34" charset="0"/>
              <a:buNone/>
            </a:pPr>
            <a:r>
              <a:rPr lang="zh-CN" altLang="en-US" sz="1600" dirty="0">
                <a:solidFill>
                  <a:schemeClr val="tx1"/>
                </a:solidFill>
                <a:latin typeface="Impact" panose="020B0806030902050204" pitchFamily="34" charset="0"/>
                <a:sym typeface="Arial" panose="020B0604020202020204" pitchFamily="34" charset="0"/>
              </a:rPr>
              <a:t>项目的受益对象（回答：项目是否有明确的受益对象？）</a:t>
            </a:r>
            <a:endParaRPr lang="es-ES" altLang="en-US" sz="2000" b="0" dirty="0">
              <a:solidFill>
                <a:schemeClr val="tx1"/>
              </a:solidFill>
              <a:latin typeface="Impact" panose="020B0806030902050204" pitchFamily="34" charset="0"/>
              <a:sym typeface="Arial" panose="020B0604020202020204" pitchFamily="34" charset="0"/>
            </a:endParaRPr>
          </a:p>
        </p:txBody>
      </p:sp>
      <p:sp>
        <p:nvSpPr>
          <p:cNvPr id="25619" name="AutoShape 34">
            <a:extLst>
              <a:ext uri="{FF2B5EF4-FFF2-40B4-BE49-F238E27FC236}">
                <a16:creationId xmlns:a16="http://schemas.microsoft.com/office/drawing/2014/main" id="{16356654-820B-4B63-AD93-1B7EBD0CB00F}"/>
              </a:ext>
            </a:extLst>
          </p:cNvPr>
          <p:cNvSpPr>
            <a:spLocks noChangeArrowheads="1"/>
          </p:cNvSpPr>
          <p:nvPr/>
        </p:nvSpPr>
        <p:spPr bwMode="auto">
          <a:xfrm>
            <a:off x="7653338" y="5014179"/>
            <a:ext cx="2978150" cy="9525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47700">
              <a:defRPr sz="1500" b="1">
                <a:solidFill>
                  <a:schemeClr val="bg1"/>
                </a:solidFill>
                <a:latin typeface="微软雅黑" panose="020B0503020204020204" pitchFamily="34" charset="-122"/>
                <a:ea typeface="微软雅黑" panose="020B0503020204020204" pitchFamily="34" charset="-122"/>
              </a:defRPr>
            </a:lvl1pPr>
            <a:lvl2pPr marL="742950" indent="-285750" defTabSz="647700">
              <a:defRPr sz="1500" b="1">
                <a:solidFill>
                  <a:schemeClr val="bg1"/>
                </a:solidFill>
                <a:latin typeface="微软雅黑" panose="020B0503020204020204" pitchFamily="34" charset="-122"/>
                <a:ea typeface="微软雅黑" panose="020B0503020204020204" pitchFamily="34" charset="-122"/>
              </a:defRPr>
            </a:lvl2pPr>
            <a:lvl3pPr marL="1141413" indent="-227013" defTabSz="647700">
              <a:defRPr sz="1500" b="1">
                <a:solidFill>
                  <a:schemeClr val="bg1"/>
                </a:solidFill>
                <a:latin typeface="微软雅黑" panose="020B0503020204020204" pitchFamily="34" charset="-122"/>
                <a:ea typeface="微软雅黑" panose="020B0503020204020204" pitchFamily="34" charset="-122"/>
              </a:defRPr>
            </a:lvl3pPr>
            <a:lvl4pPr marL="1600200" indent="-228600" defTabSz="647700">
              <a:defRPr sz="1500" b="1">
                <a:solidFill>
                  <a:schemeClr val="bg1"/>
                </a:solidFill>
                <a:latin typeface="微软雅黑" panose="020B0503020204020204" pitchFamily="34" charset="-122"/>
                <a:ea typeface="微软雅黑" panose="020B0503020204020204" pitchFamily="34" charset="-122"/>
              </a:defRPr>
            </a:lvl4pPr>
            <a:lvl5pPr marL="2057400" indent="-230188" defTabSz="647700">
              <a:defRPr sz="1500" b="1">
                <a:solidFill>
                  <a:schemeClr val="bg1"/>
                </a:solidFill>
                <a:latin typeface="微软雅黑" panose="020B0503020204020204" pitchFamily="34" charset="-122"/>
                <a:ea typeface="微软雅黑" panose="020B0503020204020204" pitchFamily="34" charset="-122"/>
              </a:defRPr>
            </a:lvl5pPr>
            <a:lvl6pPr marL="25146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477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spcBef>
                <a:spcPts val="900"/>
              </a:spcBef>
              <a:buFont typeface="Arial" panose="020B0604020202020204" pitchFamily="34" charset="0"/>
              <a:buNone/>
            </a:pPr>
            <a:r>
              <a:rPr lang="zh-CN" altLang="en-US" sz="1600" b="0" dirty="0">
                <a:solidFill>
                  <a:schemeClr val="tx1"/>
                </a:solidFill>
                <a:latin typeface="Impact" panose="020B0806030902050204" pitchFamily="34" charset="0"/>
                <a:ea typeface="楷体_GB2312" panose="02010609030101010101" pitchFamily="49" charset="-122"/>
                <a:sym typeface="Arial" panose="020B0604020202020204" pitchFamily="34" charset="0"/>
              </a:rPr>
              <a:t>         结合目标及解决的问题，指出通过项目实施而得到</a:t>
            </a:r>
            <a:r>
              <a:rPr lang="zh-CN" altLang="en-US" sz="1600" u="sng" dirty="0">
                <a:solidFill>
                  <a:schemeClr val="tx1"/>
                </a:solidFill>
                <a:latin typeface="Impact" panose="020B0806030902050204" pitchFamily="34" charset="0"/>
                <a:ea typeface="楷体_GB2312" panose="02010609030101010101" pitchFamily="49" charset="-122"/>
                <a:sym typeface="Arial" panose="020B0604020202020204" pitchFamily="34" charset="0"/>
              </a:rPr>
              <a:t>直接受益</a:t>
            </a:r>
            <a:r>
              <a:rPr lang="zh-CN" altLang="en-US" sz="1600" b="0" dirty="0">
                <a:solidFill>
                  <a:schemeClr val="tx1"/>
                </a:solidFill>
                <a:latin typeface="Impact" panose="020B0806030902050204" pitchFamily="34" charset="0"/>
                <a:ea typeface="楷体_GB2312" panose="02010609030101010101" pitchFamily="49" charset="-122"/>
                <a:sym typeface="Arial" panose="020B0604020202020204" pitchFamily="34" charset="0"/>
              </a:rPr>
              <a:t>的对象或领（区）域。</a:t>
            </a:r>
            <a:r>
              <a:rPr lang="zh-CN" altLang="en-US" sz="2000" b="0" dirty="0">
                <a:solidFill>
                  <a:schemeClr val="tx1"/>
                </a:solidFill>
                <a:latin typeface="Impact" panose="020B0806030902050204" pitchFamily="34" charset="0"/>
                <a:sym typeface="Arial" panose="020B0604020202020204" pitchFamily="34" charset="0"/>
              </a:rPr>
              <a:t> </a:t>
            </a:r>
            <a:endParaRPr lang="es-ES" altLang="en-US" sz="2000" b="0" dirty="0">
              <a:solidFill>
                <a:schemeClr val="tx1"/>
              </a:solidFill>
              <a:latin typeface="Impact" panose="020B0806030902050204" pitchFamily="34" charset="0"/>
              <a:sym typeface="Arial" panose="020B0604020202020204" pitchFamily="34" charset="0"/>
            </a:endParaRPr>
          </a:p>
        </p:txBody>
      </p:sp>
      <p:sp>
        <p:nvSpPr>
          <p:cNvPr id="21524" name="矩形 25">
            <a:extLst>
              <a:ext uri="{FF2B5EF4-FFF2-40B4-BE49-F238E27FC236}">
                <a16:creationId xmlns:a16="http://schemas.microsoft.com/office/drawing/2014/main" id="{E96F8942-E116-4861-B264-9ACB311EFC2A}"/>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1525" name="文本框 26">
            <a:extLst>
              <a:ext uri="{FF2B5EF4-FFF2-40B4-BE49-F238E27FC236}">
                <a16:creationId xmlns:a16="http://schemas.microsoft.com/office/drawing/2014/main" id="{0A12F61D-D3A0-4E19-9117-255B2078BCA4}"/>
              </a:ext>
            </a:extLst>
          </p:cNvPr>
          <p:cNvSpPr txBox="1">
            <a:spLocks noChangeArrowheads="1"/>
          </p:cNvSpPr>
          <p:nvPr/>
        </p:nvSpPr>
        <p:spPr bwMode="auto">
          <a:xfrm>
            <a:off x="520527" y="387617"/>
            <a:ext cx="4452303" cy="52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en-US" sz="2800" b="0" dirty="0">
                <a:solidFill>
                  <a:schemeClr val="tx1"/>
                </a:solidFill>
                <a:latin typeface="Impact" panose="020B0806030902050204" pitchFamily="34" charset="0"/>
                <a:sym typeface="Arial" panose="020B0604020202020204" pitchFamily="34" charset="0"/>
              </a:rPr>
              <a:t>项目目标</a:t>
            </a:r>
            <a:r>
              <a:rPr lang="zh-CN" altLang="en-US" sz="2000" b="0" dirty="0">
                <a:solidFill>
                  <a:srgbClr val="FF0000"/>
                </a:solidFill>
                <a:latin typeface="楷体_GB2312" panose="02010609030101010101" pitchFamily="49" charset="-122"/>
                <a:ea typeface="楷体_GB2312" panose="02010609030101010101" pitchFamily="49" charset="-122"/>
                <a:sym typeface="Arial" panose="020B0604020202020204" pitchFamily="34" charset="0"/>
              </a:rPr>
              <a:t>（回答：为什么要做？）</a:t>
            </a:r>
            <a:endParaRPr lang="zh-CN" altLang="en-US" sz="2800" b="0" dirty="0">
              <a:solidFill>
                <a:srgbClr val="FF0000"/>
              </a:solidFill>
              <a:latin typeface="楷体_GB2312" panose="02010609030101010101" pitchFamily="49" charset="-122"/>
              <a:ea typeface="楷体_GB2312" panose="02010609030101010101" pitchFamily="49" charset="-122"/>
              <a:sym typeface="Arial" panose="020B0604020202020204" pitchFamily="34" charset="0"/>
            </a:endParaRPr>
          </a:p>
        </p:txBody>
      </p:sp>
      <p:sp>
        <p:nvSpPr>
          <p:cNvPr id="25623" name="AutoShape 21">
            <a:extLst>
              <a:ext uri="{FF2B5EF4-FFF2-40B4-BE49-F238E27FC236}">
                <a16:creationId xmlns:a16="http://schemas.microsoft.com/office/drawing/2014/main" id="{7E497E6A-2B52-4A24-A344-81CB175A2D10}"/>
              </a:ext>
            </a:extLst>
          </p:cNvPr>
          <p:cNvSpPr>
            <a:spLocks noChangeArrowheads="1"/>
          </p:cNvSpPr>
          <p:nvPr/>
        </p:nvSpPr>
        <p:spPr bwMode="auto">
          <a:xfrm>
            <a:off x="6998956" y="4192588"/>
            <a:ext cx="311150"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584200">
              <a:defRPr sz="1500" b="1">
                <a:solidFill>
                  <a:schemeClr val="bg1"/>
                </a:solidFill>
                <a:latin typeface="微软雅黑" panose="020B0503020204020204" pitchFamily="34" charset="-122"/>
                <a:ea typeface="微软雅黑" panose="020B0503020204020204" pitchFamily="34" charset="-122"/>
              </a:defRPr>
            </a:lvl1pPr>
            <a:lvl2pPr marL="742950" indent="-285750" defTabSz="584200">
              <a:defRPr sz="1500" b="1">
                <a:solidFill>
                  <a:schemeClr val="bg1"/>
                </a:solidFill>
                <a:latin typeface="微软雅黑" panose="020B0503020204020204" pitchFamily="34" charset="-122"/>
                <a:ea typeface="微软雅黑" panose="020B0503020204020204" pitchFamily="34" charset="-122"/>
              </a:defRPr>
            </a:lvl2pPr>
            <a:lvl3pPr marL="1141413" indent="-227013" defTabSz="584200">
              <a:defRPr sz="1500" b="1">
                <a:solidFill>
                  <a:schemeClr val="bg1"/>
                </a:solidFill>
                <a:latin typeface="微软雅黑" panose="020B0503020204020204" pitchFamily="34" charset="-122"/>
                <a:ea typeface="微软雅黑" panose="020B0503020204020204" pitchFamily="34" charset="-122"/>
              </a:defRPr>
            </a:lvl3pPr>
            <a:lvl4pPr marL="1600200" indent="-228600" defTabSz="584200">
              <a:defRPr sz="1500" b="1">
                <a:solidFill>
                  <a:schemeClr val="bg1"/>
                </a:solidFill>
                <a:latin typeface="微软雅黑" panose="020B0503020204020204" pitchFamily="34" charset="-122"/>
                <a:ea typeface="微软雅黑" panose="020B0503020204020204" pitchFamily="34" charset="-122"/>
              </a:defRPr>
            </a:lvl4pPr>
            <a:lvl5pPr marL="2057400" indent="-230188" defTabSz="584200">
              <a:defRPr sz="1500" b="1">
                <a:solidFill>
                  <a:schemeClr val="bg1"/>
                </a:solidFill>
                <a:latin typeface="微软雅黑" panose="020B0503020204020204" pitchFamily="34" charset="-122"/>
                <a:ea typeface="微软雅黑" panose="020B0503020204020204" pitchFamily="34" charset="-122"/>
              </a:defRPr>
            </a:lvl5pPr>
            <a:lvl6pPr marL="25146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lnSpc>
                <a:spcPct val="150000"/>
              </a:lnSpc>
              <a:buFont typeface="Arial" panose="020B0604020202020204" pitchFamily="34" charset="0"/>
              <a:buNone/>
            </a:pPr>
            <a:r>
              <a:rPr lang="es-ES" altLang="en-US" sz="2100" b="0" dirty="0">
                <a:solidFill>
                  <a:schemeClr val="tx1"/>
                </a:solidFill>
                <a:latin typeface="Arial" panose="020B0604020202020204" pitchFamily="34" charset="0"/>
                <a:sym typeface="Arial" panose="020B0604020202020204" pitchFamily="34" charset="0"/>
              </a:rPr>
              <a:t>04</a:t>
            </a:r>
            <a:endParaRPr lang="es-ES" altLang="en-US" sz="1300" dirty="0">
              <a:solidFill>
                <a:schemeClr val="tx1"/>
              </a:solidFill>
              <a:latin typeface="Arial" panose="020B0604020202020204" pitchFamily="34" charset="0"/>
              <a:sym typeface="Arial" panose="020B0604020202020204" pitchFamily="34" charset="0"/>
            </a:endParaRPr>
          </a:p>
        </p:txBody>
      </p:sp>
      <p:sp>
        <p:nvSpPr>
          <p:cNvPr id="2" name="文本框 1">
            <a:extLst>
              <a:ext uri="{FF2B5EF4-FFF2-40B4-BE49-F238E27FC236}">
                <a16:creationId xmlns:a16="http://schemas.microsoft.com/office/drawing/2014/main" id="{AA20A1CC-7F0A-47F5-8D49-E81E17A914C7}"/>
              </a:ext>
            </a:extLst>
          </p:cNvPr>
          <p:cNvSpPr txBox="1"/>
          <p:nvPr/>
        </p:nvSpPr>
        <p:spPr>
          <a:xfrm>
            <a:off x="2010511" y="5049567"/>
            <a:ext cx="3457575" cy="1077218"/>
          </a:xfrm>
          <a:prstGeom prst="rect">
            <a:avLst/>
          </a:prstGeom>
          <a:noFill/>
        </p:spPr>
        <p:txBody>
          <a:bodyPr wrap="square" rtlCol="0">
            <a:spAutoFit/>
          </a:bodyPr>
          <a:lstStyle/>
          <a:p>
            <a:pPr indent="457200" algn="just"/>
            <a:r>
              <a:rPr lang="zh-CN" altLang="en-US" sz="1600" b="0" dirty="0">
                <a:solidFill>
                  <a:schemeClr val="tx1"/>
                </a:solidFill>
                <a:latin typeface="楷体_GB2312" panose="02010609030101010101" pitchFamily="49" charset="-122"/>
                <a:ea typeface="楷体_GB2312" panose="02010609030101010101" pitchFamily="49" charset="-122"/>
              </a:rPr>
              <a:t>对于基本建设类项目，需要说明项目的可行性论证情况，并上传可行性研究报告等支撑性材料。非基本建设类项目不填报此要点。</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10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par>
                                <p:cTn id="8" presetID="9" presetClass="entr" presetSubtype="0" fill="hold" grpId="0" nodeType="withEffect">
                                  <p:stCondLst>
                                    <p:cond delay="100"/>
                                  </p:stCondLst>
                                  <p:childTnLst>
                                    <p:set>
                                      <p:cBhvr>
                                        <p:cTn id="9" dur="1" fill="hold">
                                          <p:stCondLst>
                                            <p:cond delay="0"/>
                                          </p:stCondLst>
                                        </p:cTn>
                                        <p:tgtEl>
                                          <p:spTgt spid="25603"/>
                                        </p:tgtEl>
                                        <p:attrNameLst>
                                          <p:attrName>style.visibility</p:attrName>
                                        </p:attrNameLst>
                                      </p:cBhvr>
                                      <p:to>
                                        <p:strVal val="visible"/>
                                      </p:to>
                                    </p:set>
                                    <p:animEffect transition="in" filter="dissolve">
                                      <p:cBhvr>
                                        <p:cTn id="10" dur="500"/>
                                        <p:tgtEl>
                                          <p:spTgt spid="25603"/>
                                        </p:tgtEl>
                                      </p:cBhvr>
                                    </p:animEffect>
                                  </p:childTnLst>
                                </p:cTn>
                              </p:par>
                              <p:par>
                                <p:cTn id="11" presetID="2" presetClass="entr" presetSubtype="2" fill="hold" grpId="0" nodeType="withEffect">
                                  <p:stCondLst>
                                    <p:cond delay="10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1+#ppt_w/2"/>
                                          </p:val>
                                        </p:tav>
                                        <p:tav tm="100000">
                                          <p:val>
                                            <p:strVal val="#ppt_x"/>
                                          </p:val>
                                        </p:tav>
                                      </p:tavLst>
                                    </p:anim>
                                    <p:anim calcmode="lin" valueType="num">
                                      <p:cBhvr additive="base">
                                        <p:cTn id="14" dur="500" fill="hold"/>
                                        <p:tgtEl>
                                          <p:spTgt spid="25604"/>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100"/>
                                  </p:stCondLst>
                                  <p:childTnLst>
                                    <p:set>
                                      <p:cBhvr>
                                        <p:cTn id="16" dur="1" fill="hold">
                                          <p:stCondLst>
                                            <p:cond delay="0"/>
                                          </p:stCondLst>
                                        </p:cTn>
                                        <p:tgtEl>
                                          <p:spTgt spid="25605"/>
                                        </p:tgtEl>
                                        <p:attrNameLst>
                                          <p:attrName>style.visibility</p:attrName>
                                        </p:attrNameLst>
                                      </p:cBhvr>
                                      <p:to>
                                        <p:strVal val="visible"/>
                                      </p:to>
                                    </p:set>
                                    <p:anim calcmode="lin" valueType="num">
                                      <p:cBhvr additive="base">
                                        <p:cTn id="17" dur="500" fill="hold"/>
                                        <p:tgtEl>
                                          <p:spTgt spid="25605"/>
                                        </p:tgtEl>
                                        <p:attrNameLst>
                                          <p:attrName>ppt_x</p:attrName>
                                        </p:attrNameLst>
                                      </p:cBhvr>
                                      <p:tavLst>
                                        <p:tav tm="0">
                                          <p:val>
                                            <p:strVal val="#ppt_x"/>
                                          </p:val>
                                        </p:tav>
                                        <p:tav tm="100000">
                                          <p:val>
                                            <p:strVal val="#ppt_x"/>
                                          </p:val>
                                        </p:tav>
                                      </p:tavLst>
                                    </p:anim>
                                    <p:anim calcmode="lin" valueType="num">
                                      <p:cBhvr additive="base">
                                        <p:cTn id="18" dur="500" fill="hold"/>
                                        <p:tgtEl>
                                          <p:spTgt spid="25605"/>
                                        </p:tgtEl>
                                        <p:attrNameLst>
                                          <p:attrName>ppt_y</p:attrName>
                                        </p:attrNameLst>
                                      </p:cBhvr>
                                      <p:tavLst>
                                        <p:tav tm="0">
                                          <p:val>
                                            <p:strVal val="1+#ppt_h/2"/>
                                          </p:val>
                                        </p:tav>
                                        <p:tav tm="100000">
                                          <p:val>
                                            <p:strVal val="#ppt_y"/>
                                          </p:val>
                                        </p:tav>
                                      </p:tavLst>
                                    </p:anim>
                                  </p:childTnLst>
                                </p:cTn>
                              </p:par>
                              <p:par>
                                <p:cTn id="19" presetID="9" presetClass="entr" presetSubtype="0" fill="hold" grpId="0" nodeType="withEffect">
                                  <p:stCondLst>
                                    <p:cond delay="100"/>
                                  </p:stCondLst>
                                  <p:childTnLst>
                                    <p:set>
                                      <p:cBhvr>
                                        <p:cTn id="20" dur="1" fill="hold">
                                          <p:stCondLst>
                                            <p:cond delay="0"/>
                                          </p:stCondLst>
                                        </p:cTn>
                                        <p:tgtEl>
                                          <p:spTgt spid="25606"/>
                                        </p:tgtEl>
                                        <p:attrNameLst>
                                          <p:attrName>style.visibility</p:attrName>
                                        </p:attrNameLst>
                                      </p:cBhvr>
                                      <p:to>
                                        <p:strVal val="visible"/>
                                      </p:to>
                                    </p:set>
                                    <p:animEffect transition="in" filter="dissolve">
                                      <p:cBhvr>
                                        <p:cTn id="21" dur="500"/>
                                        <p:tgtEl>
                                          <p:spTgt spid="25606"/>
                                        </p:tgtEl>
                                      </p:cBhvr>
                                    </p:animEffect>
                                  </p:childTnLst>
                                </p:cTn>
                              </p:par>
                              <p:par>
                                <p:cTn id="22" presetID="9" presetClass="entr" presetSubtype="0" fill="hold" grpId="0" nodeType="withEffect">
                                  <p:stCondLst>
                                    <p:cond delay="100"/>
                                  </p:stCondLst>
                                  <p:childTnLst>
                                    <p:set>
                                      <p:cBhvr>
                                        <p:cTn id="23" dur="1" fill="hold">
                                          <p:stCondLst>
                                            <p:cond delay="0"/>
                                          </p:stCondLst>
                                        </p:cTn>
                                        <p:tgtEl>
                                          <p:spTgt spid="25607"/>
                                        </p:tgtEl>
                                        <p:attrNameLst>
                                          <p:attrName>style.visibility</p:attrName>
                                        </p:attrNameLst>
                                      </p:cBhvr>
                                      <p:to>
                                        <p:strVal val="visible"/>
                                      </p:to>
                                    </p:set>
                                    <p:animEffect transition="in" filter="dissolve">
                                      <p:cBhvr>
                                        <p:cTn id="24" dur="500"/>
                                        <p:tgtEl>
                                          <p:spTgt spid="25607"/>
                                        </p:tgtEl>
                                      </p:cBhvr>
                                    </p:animEffect>
                                  </p:childTnLst>
                                </p:cTn>
                              </p:par>
                              <p:par>
                                <p:cTn id="25" presetID="2" presetClass="entr" presetSubtype="2" fill="hold" grpId="0" nodeType="withEffect">
                                  <p:stCondLst>
                                    <p:cond delay="100"/>
                                  </p:stCondLst>
                                  <p:childTnLst>
                                    <p:set>
                                      <p:cBhvr>
                                        <p:cTn id="26" dur="1" fill="hold">
                                          <p:stCondLst>
                                            <p:cond delay="0"/>
                                          </p:stCondLst>
                                        </p:cTn>
                                        <p:tgtEl>
                                          <p:spTgt spid="25608"/>
                                        </p:tgtEl>
                                        <p:attrNameLst>
                                          <p:attrName>style.visibility</p:attrName>
                                        </p:attrNameLst>
                                      </p:cBhvr>
                                      <p:to>
                                        <p:strVal val="visible"/>
                                      </p:to>
                                    </p:set>
                                    <p:anim calcmode="lin" valueType="num">
                                      <p:cBhvr additive="base">
                                        <p:cTn id="27" dur="500" fill="hold"/>
                                        <p:tgtEl>
                                          <p:spTgt spid="25608"/>
                                        </p:tgtEl>
                                        <p:attrNameLst>
                                          <p:attrName>ppt_x</p:attrName>
                                        </p:attrNameLst>
                                      </p:cBhvr>
                                      <p:tavLst>
                                        <p:tav tm="0">
                                          <p:val>
                                            <p:strVal val="1+#ppt_w/2"/>
                                          </p:val>
                                        </p:tav>
                                        <p:tav tm="100000">
                                          <p:val>
                                            <p:strVal val="#ppt_x"/>
                                          </p:val>
                                        </p:tav>
                                      </p:tavLst>
                                    </p:anim>
                                    <p:anim calcmode="lin" valueType="num">
                                      <p:cBhvr additive="base">
                                        <p:cTn id="28" dur="500" fill="hold"/>
                                        <p:tgtEl>
                                          <p:spTgt spid="25608"/>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100"/>
                                  </p:stCondLst>
                                  <p:childTnLst>
                                    <p:set>
                                      <p:cBhvr>
                                        <p:cTn id="30" dur="1" fill="hold">
                                          <p:stCondLst>
                                            <p:cond delay="0"/>
                                          </p:stCondLst>
                                        </p:cTn>
                                        <p:tgtEl>
                                          <p:spTgt spid="25609"/>
                                        </p:tgtEl>
                                        <p:attrNameLst>
                                          <p:attrName>style.visibility</p:attrName>
                                        </p:attrNameLst>
                                      </p:cBhvr>
                                      <p:to>
                                        <p:strVal val="visible"/>
                                      </p:to>
                                    </p:set>
                                    <p:anim calcmode="lin" valueType="num">
                                      <p:cBhvr additive="base">
                                        <p:cTn id="31" dur="500" fill="hold"/>
                                        <p:tgtEl>
                                          <p:spTgt spid="25609"/>
                                        </p:tgtEl>
                                        <p:attrNameLst>
                                          <p:attrName>ppt_x</p:attrName>
                                        </p:attrNameLst>
                                      </p:cBhvr>
                                      <p:tavLst>
                                        <p:tav tm="0">
                                          <p:val>
                                            <p:strVal val="#ppt_x"/>
                                          </p:val>
                                        </p:tav>
                                        <p:tav tm="100000">
                                          <p:val>
                                            <p:strVal val="#ppt_x"/>
                                          </p:val>
                                        </p:tav>
                                      </p:tavLst>
                                    </p:anim>
                                    <p:anim calcmode="lin" valueType="num">
                                      <p:cBhvr additive="base">
                                        <p:cTn id="32" dur="500" fill="hold"/>
                                        <p:tgtEl>
                                          <p:spTgt spid="25609"/>
                                        </p:tgtEl>
                                        <p:attrNameLst>
                                          <p:attrName>ppt_y</p:attrName>
                                        </p:attrNameLst>
                                      </p:cBhvr>
                                      <p:tavLst>
                                        <p:tav tm="0">
                                          <p:val>
                                            <p:strVal val="1+#ppt_h/2"/>
                                          </p:val>
                                        </p:tav>
                                        <p:tav tm="100000">
                                          <p:val>
                                            <p:strVal val="#ppt_y"/>
                                          </p:val>
                                        </p:tav>
                                      </p:tavLst>
                                    </p:anim>
                                  </p:childTnLst>
                                </p:cTn>
                              </p:par>
                              <p:par>
                                <p:cTn id="33" presetID="9" presetClass="entr" presetSubtype="0" fill="hold" grpId="0" nodeType="withEffect">
                                  <p:stCondLst>
                                    <p:cond delay="100"/>
                                  </p:stCondLst>
                                  <p:childTnLst>
                                    <p:set>
                                      <p:cBhvr>
                                        <p:cTn id="34" dur="1" fill="hold">
                                          <p:stCondLst>
                                            <p:cond delay="0"/>
                                          </p:stCondLst>
                                        </p:cTn>
                                        <p:tgtEl>
                                          <p:spTgt spid="25610"/>
                                        </p:tgtEl>
                                        <p:attrNameLst>
                                          <p:attrName>style.visibility</p:attrName>
                                        </p:attrNameLst>
                                      </p:cBhvr>
                                      <p:to>
                                        <p:strVal val="visible"/>
                                      </p:to>
                                    </p:set>
                                    <p:animEffect transition="in" filter="dissolve">
                                      <p:cBhvr>
                                        <p:cTn id="35" dur="500"/>
                                        <p:tgtEl>
                                          <p:spTgt spid="25610"/>
                                        </p:tgtEl>
                                      </p:cBhvr>
                                    </p:animEffect>
                                  </p:childTnLst>
                                </p:cTn>
                              </p:par>
                              <p:par>
                                <p:cTn id="36" presetID="9" presetClass="entr" presetSubtype="0" fill="hold" grpId="0" nodeType="withEffect">
                                  <p:stCondLst>
                                    <p:cond delay="100"/>
                                  </p:stCondLst>
                                  <p:childTnLst>
                                    <p:set>
                                      <p:cBhvr>
                                        <p:cTn id="37" dur="1" fill="hold">
                                          <p:stCondLst>
                                            <p:cond delay="0"/>
                                          </p:stCondLst>
                                        </p:cTn>
                                        <p:tgtEl>
                                          <p:spTgt spid="25611"/>
                                        </p:tgtEl>
                                        <p:attrNameLst>
                                          <p:attrName>style.visibility</p:attrName>
                                        </p:attrNameLst>
                                      </p:cBhvr>
                                      <p:to>
                                        <p:strVal val="visible"/>
                                      </p:to>
                                    </p:set>
                                    <p:animEffect transition="in" filter="dissolve">
                                      <p:cBhvr>
                                        <p:cTn id="38" dur="500"/>
                                        <p:tgtEl>
                                          <p:spTgt spid="25611"/>
                                        </p:tgtEl>
                                      </p:cBhvr>
                                    </p:animEffect>
                                  </p:childTnLst>
                                </p:cTn>
                              </p:par>
                              <p:par>
                                <p:cTn id="39" presetID="2" presetClass="entr" presetSubtype="2" fill="hold" grpId="0" nodeType="withEffect">
                                  <p:stCondLst>
                                    <p:cond delay="100"/>
                                  </p:stCondLst>
                                  <p:childTnLst>
                                    <p:set>
                                      <p:cBhvr>
                                        <p:cTn id="40" dur="1" fill="hold">
                                          <p:stCondLst>
                                            <p:cond delay="0"/>
                                          </p:stCondLst>
                                        </p:cTn>
                                        <p:tgtEl>
                                          <p:spTgt spid="25612"/>
                                        </p:tgtEl>
                                        <p:attrNameLst>
                                          <p:attrName>style.visibility</p:attrName>
                                        </p:attrNameLst>
                                      </p:cBhvr>
                                      <p:to>
                                        <p:strVal val="visible"/>
                                      </p:to>
                                    </p:set>
                                    <p:anim calcmode="lin" valueType="num">
                                      <p:cBhvr additive="base">
                                        <p:cTn id="41" dur="500" fill="hold"/>
                                        <p:tgtEl>
                                          <p:spTgt spid="25612"/>
                                        </p:tgtEl>
                                        <p:attrNameLst>
                                          <p:attrName>ppt_x</p:attrName>
                                        </p:attrNameLst>
                                      </p:cBhvr>
                                      <p:tavLst>
                                        <p:tav tm="0">
                                          <p:val>
                                            <p:strVal val="1+#ppt_w/2"/>
                                          </p:val>
                                        </p:tav>
                                        <p:tav tm="100000">
                                          <p:val>
                                            <p:strVal val="#ppt_x"/>
                                          </p:val>
                                        </p:tav>
                                      </p:tavLst>
                                    </p:anim>
                                    <p:anim calcmode="lin" valueType="num">
                                      <p:cBhvr additive="base">
                                        <p:cTn id="42" dur="500" fill="hold"/>
                                        <p:tgtEl>
                                          <p:spTgt spid="25612"/>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100"/>
                                  </p:stCondLst>
                                  <p:childTnLst>
                                    <p:set>
                                      <p:cBhvr>
                                        <p:cTn id="44" dur="1" fill="hold">
                                          <p:stCondLst>
                                            <p:cond delay="0"/>
                                          </p:stCondLst>
                                        </p:cTn>
                                        <p:tgtEl>
                                          <p:spTgt spid="25613"/>
                                        </p:tgtEl>
                                        <p:attrNameLst>
                                          <p:attrName>style.visibility</p:attrName>
                                        </p:attrNameLst>
                                      </p:cBhvr>
                                      <p:to>
                                        <p:strVal val="visible"/>
                                      </p:to>
                                    </p:set>
                                    <p:anim calcmode="lin" valueType="num">
                                      <p:cBhvr additive="base">
                                        <p:cTn id="45" dur="500" fill="hold"/>
                                        <p:tgtEl>
                                          <p:spTgt spid="25613"/>
                                        </p:tgtEl>
                                        <p:attrNameLst>
                                          <p:attrName>ppt_x</p:attrName>
                                        </p:attrNameLst>
                                      </p:cBhvr>
                                      <p:tavLst>
                                        <p:tav tm="0">
                                          <p:val>
                                            <p:strVal val="#ppt_x"/>
                                          </p:val>
                                        </p:tav>
                                        <p:tav tm="100000">
                                          <p:val>
                                            <p:strVal val="#ppt_x"/>
                                          </p:val>
                                        </p:tav>
                                      </p:tavLst>
                                    </p:anim>
                                    <p:anim calcmode="lin" valueType="num">
                                      <p:cBhvr additive="base">
                                        <p:cTn id="46" dur="500" fill="hold"/>
                                        <p:tgtEl>
                                          <p:spTgt spid="25613"/>
                                        </p:tgtEl>
                                        <p:attrNameLst>
                                          <p:attrName>ppt_y</p:attrName>
                                        </p:attrNameLst>
                                      </p:cBhvr>
                                      <p:tavLst>
                                        <p:tav tm="0">
                                          <p:val>
                                            <p:strVal val="1+#ppt_h/2"/>
                                          </p:val>
                                        </p:tav>
                                        <p:tav tm="100000">
                                          <p:val>
                                            <p:strVal val="#ppt_y"/>
                                          </p:val>
                                        </p:tav>
                                      </p:tavLst>
                                    </p:anim>
                                  </p:childTnLst>
                                </p:cTn>
                              </p:par>
                              <p:par>
                                <p:cTn id="47" presetID="9" presetClass="entr" presetSubtype="0" fill="hold" grpId="0" nodeType="withEffect">
                                  <p:stCondLst>
                                    <p:cond delay="100"/>
                                  </p:stCondLst>
                                  <p:childTnLst>
                                    <p:set>
                                      <p:cBhvr>
                                        <p:cTn id="48" dur="1" fill="hold">
                                          <p:stCondLst>
                                            <p:cond delay="0"/>
                                          </p:stCondLst>
                                        </p:cTn>
                                        <p:tgtEl>
                                          <p:spTgt spid="25614"/>
                                        </p:tgtEl>
                                        <p:attrNameLst>
                                          <p:attrName>style.visibility</p:attrName>
                                        </p:attrNameLst>
                                      </p:cBhvr>
                                      <p:to>
                                        <p:strVal val="visible"/>
                                      </p:to>
                                    </p:set>
                                    <p:animEffect transition="in" filter="dissolve">
                                      <p:cBhvr>
                                        <p:cTn id="49" dur="500"/>
                                        <p:tgtEl>
                                          <p:spTgt spid="25614"/>
                                        </p:tgtEl>
                                      </p:cBhvr>
                                    </p:animEffect>
                                  </p:childTnLst>
                                </p:cTn>
                              </p:par>
                              <p:par>
                                <p:cTn id="50" presetID="2" presetClass="entr" presetSubtype="2" fill="hold" grpId="0" nodeType="withEffect">
                                  <p:stCondLst>
                                    <p:cond delay="100"/>
                                  </p:stCondLst>
                                  <p:childTnLst>
                                    <p:set>
                                      <p:cBhvr>
                                        <p:cTn id="51" dur="1" fill="hold">
                                          <p:stCondLst>
                                            <p:cond delay="0"/>
                                          </p:stCondLst>
                                        </p:cTn>
                                        <p:tgtEl>
                                          <p:spTgt spid="25615"/>
                                        </p:tgtEl>
                                        <p:attrNameLst>
                                          <p:attrName>style.visibility</p:attrName>
                                        </p:attrNameLst>
                                      </p:cBhvr>
                                      <p:to>
                                        <p:strVal val="visible"/>
                                      </p:to>
                                    </p:set>
                                    <p:anim calcmode="lin" valueType="num">
                                      <p:cBhvr additive="base">
                                        <p:cTn id="52" dur="500" fill="hold"/>
                                        <p:tgtEl>
                                          <p:spTgt spid="25615"/>
                                        </p:tgtEl>
                                        <p:attrNameLst>
                                          <p:attrName>ppt_x</p:attrName>
                                        </p:attrNameLst>
                                      </p:cBhvr>
                                      <p:tavLst>
                                        <p:tav tm="0">
                                          <p:val>
                                            <p:strVal val="1+#ppt_w/2"/>
                                          </p:val>
                                        </p:tav>
                                        <p:tav tm="100000">
                                          <p:val>
                                            <p:strVal val="#ppt_x"/>
                                          </p:val>
                                        </p:tav>
                                      </p:tavLst>
                                    </p:anim>
                                    <p:anim calcmode="lin" valueType="num">
                                      <p:cBhvr additive="base">
                                        <p:cTn id="53" dur="500" fill="hold"/>
                                        <p:tgtEl>
                                          <p:spTgt spid="25615"/>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100"/>
                                  </p:stCondLst>
                                  <p:childTnLst>
                                    <p:set>
                                      <p:cBhvr>
                                        <p:cTn id="55" dur="1" fill="hold">
                                          <p:stCondLst>
                                            <p:cond delay="0"/>
                                          </p:stCondLst>
                                        </p:cTn>
                                        <p:tgtEl>
                                          <p:spTgt spid="25619"/>
                                        </p:tgtEl>
                                        <p:attrNameLst>
                                          <p:attrName>style.visibility</p:attrName>
                                        </p:attrNameLst>
                                      </p:cBhvr>
                                      <p:to>
                                        <p:strVal val="visible"/>
                                      </p:to>
                                    </p:set>
                                    <p:anim calcmode="lin" valueType="num">
                                      <p:cBhvr additive="base">
                                        <p:cTn id="56" dur="500" fill="hold"/>
                                        <p:tgtEl>
                                          <p:spTgt spid="25619"/>
                                        </p:tgtEl>
                                        <p:attrNameLst>
                                          <p:attrName>ppt_x</p:attrName>
                                        </p:attrNameLst>
                                      </p:cBhvr>
                                      <p:tavLst>
                                        <p:tav tm="0">
                                          <p:val>
                                            <p:strVal val="#ppt_x"/>
                                          </p:val>
                                        </p:tav>
                                        <p:tav tm="100000">
                                          <p:val>
                                            <p:strVal val="#ppt_x"/>
                                          </p:val>
                                        </p:tav>
                                      </p:tavLst>
                                    </p:anim>
                                    <p:anim calcmode="lin" valueType="num">
                                      <p:cBhvr additive="base">
                                        <p:cTn id="57" dur="500" fill="hold"/>
                                        <p:tgtEl>
                                          <p:spTgt spid="25619"/>
                                        </p:tgtEl>
                                        <p:attrNameLst>
                                          <p:attrName>ppt_y</p:attrName>
                                        </p:attrNameLst>
                                      </p:cBhvr>
                                      <p:tavLst>
                                        <p:tav tm="0">
                                          <p:val>
                                            <p:strVal val="1+#ppt_h/2"/>
                                          </p:val>
                                        </p:tav>
                                        <p:tav tm="100000">
                                          <p:val>
                                            <p:strVal val="#ppt_y"/>
                                          </p:val>
                                        </p:tav>
                                      </p:tavLst>
                                    </p:anim>
                                  </p:childTnLst>
                                </p:cTn>
                              </p:par>
                              <p:par>
                                <p:cTn id="58" presetID="9" presetClass="entr" presetSubtype="0" fill="hold" grpId="0" nodeType="withEffect">
                                  <p:stCondLst>
                                    <p:cond delay="100"/>
                                  </p:stCondLst>
                                  <p:childTnLst>
                                    <p:set>
                                      <p:cBhvr>
                                        <p:cTn id="59" dur="1" fill="hold">
                                          <p:stCondLst>
                                            <p:cond delay="0"/>
                                          </p:stCondLst>
                                        </p:cTn>
                                        <p:tgtEl>
                                          <p:spTgt spid="25623"/>
                                        </p:tgtEl>
                                        <p:attrNameLst>
                                          <p:attrName>style.visibility</p:attrName>
                                        </p:attrNameLst>
                                      </p:cBhvr>
                                      <p:to>
                                        <p:strVal val="visible"/>
                                      </p:to>
                                    </p:set>
                                    <p:animEffect transition="in" filter="dissolve">
                                      <p:cBhvr>
                                        <p:cTn id="60" dur="500"/>
                                        <p:tgtEl>
                                          <p:spTgt spid="25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3" grpId="0" autoUpdateAnimBg="0"/>
      <p:bldP spid="25604" grpId="0" autoUpdateAnimBg="0"/>
      <p:bldP spid="25605" grpId="0" autoUpdateAnimBg="0"/>
      <p:bldP spid="25606" grpId="0" bldLvl="0" animBg="1" autoUpdateAnimBg="0"/>
      <p:bldP spid="25607" grpId="0" autoUpdateAnimBg="0"/>
      <p:bldP spid="25608" grpId="0" autoUpdateAnimBg="0"/>
      <p:bldP spid="25609" grpId="0" autoUpdateAnimBg="0"/>
      <p:bldP spid="25610" grpId="0" bldLvl="0" animBg="1" autoUpdateAnimBg="0"/>
      <p:bldP spid="25611" grpId="0" autoUpdateAnimBg="0"/>
      <p:bldP spid="25612" grpId="0" autoUpdateAnimBg="0"/>
      <p:bldP spid="25613" grpId="0" autoUpdateAnimBg="0"/>
      <p:bldP spid="25614" grpId="0" bldLvl="0" animBg="1" autoUpdateAnimBg="0"/>
      <p:bldP spid="25615" grpId="0" autoUpdateAnimBg="0"/>
      <p:bldP spid="25619" grpId="0" autoUpdateAnimBg="0"/>
      <p:bldP spid="2562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2">
            <a:extLst>
              <a:ext uri="{FF2B5EF4-FFF2-40B4-BE49-F238E27FC236}">
                <a16:creationId xmlns:a16="http://schemas.microsoft.com/office/drawing/2014/main" id="{8D702119-5753-4391-B546-AC2C86D07454}"/>
              </a:ext>
            </a:extLst>
          </p:cNvPr>
          <p:cNvSpPr>
            <a:spLocks noChangeArrowheads="1"/>
          </p:cNvSpPr>
          <p:nvPr/>
        </p:nvSpPr>
        <p:spPr bwMode="auto">
          <a:xfrm>
            <a:off x="3143721" y="2694466"/>
            <a:ext cx="7966620" cy="870288"/>
          </a:xfrm>
          <a:prstGeom prst="rect">
            <a:avLst/>
          </a:prstGeom>
          <a:solidFill>
            <a:srgbClr val="F2F2F2"/>
          </a:solidFill>
          <a:ln w="12700">
            <a:solidFill>
              <a:srgbClr val="FFFFFF"/>
            </a:solidFill>
            <a:miter lim="800000"/>
            <a:headEnd/>
            <a:tailEnd/>
          </a:ln>
        </p:spPr>
        <p:txBody>
          <a:bodyPr lIns="96444" tIns="48222" rIns="96444" bIns="48222" anchor="ct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spcBef>
                <a:spcPct val="50000"/>
              </a:spcBef>
              <a:buFont typeface="Arial" panose="020B0604020202020204" pitchFamily="34" charset="0"/>
              <a:buNone/>
            </a:pPr>
            <a:r>
              <a:rPr lang="zh-CN" altLang="en-US" sz="1200" b="0" dirty="0">
                <a:solidFill>
                  <a:schemeClr val="tx1"/>
                </a:solidFill>
              </a:rPr>
              <a:t>项目计划是项目预算细化的前提，是项目能否顺利实施并实现预期绩效的基础和保障。各市级预算单位应进一步提高预算计划性，强化工作的计划意识，围绕部门中长期发展规划和年度工作计划，制定科学、合理、可行的项目实施计划（方案），并约束预算执行，避免出现预算编制和执行“两张皮”的现象。需要根据项目实际编制包含项目开展时间、资金安排、具体实施内容或措施及预期效果等内容的实施计划（方案）。</a:t>
            </a:r>
          </a:p>
        </p:txBody>
      </p:sp>
      <p:sp>
        <p:nvSpPr>
          <p:cNvPr id="26627" name="矩形 3">
            <a:extLst>
              <a:ext uri="{FF2B5EF4-FFF2-40B4-BE49-F238E27FC236}">
                <a16:creationId xmlns:a16="http://schemas.microsoft.com/office/drawing/2014/main" id="{C73CBD41-BCE0-471C-9272-88D4E84784A9}"/>
              </a:ext>
            </a:extLst>
          </p:cNvPr>
          <p:cNvSpPr>
            <a:spLocks noChangeArrowheads="1"/>
          </p:cNvSpPr>
          <p:nvPr/>
        </p:nvSpPr>
        <p:spPr bwMode="auto">
          <a:xfrm>
            <a:off x="3142963" y="2334155"/>
            <a:ext cx="5391313" cy="364992"/>
          </a:xfrm>
          <a:prstGeom prst="rect">
            <a:avLst/>
          </a:prstGeom>
          <a:solidFill>
            <a:srgbClr val="7030A0"/>
          </a:solidFill>
          <a:ln>
            <a:noFill/>
          </a:ln>
          <a:extLst/>
        </p:spPr>
        <p:txBody>
          <a:bodyPr lIns="96444" tIns="48222" rIns="96444" bIns="48222" anchor="ct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1800" dirty="0">
                <a:latin typeface="Impact" panose="020B0806030902050204" pitchFamily="34" charset="0"/>
              </a:rPr>
              <a:t>项目具体实施计划</a:t>
            </a:r>
            <a:r>
              <a:rPr lang="zh-CN" altLang="en-US" sz="1800" b="0" dirty="0">
                <a:latin typeface="Impact" panose="020B0806030902050204" pitchFamily="34" charset="0"/>
              </a:rPr>
              <a:t> </a:t>
            </a:r>
          </a:p>
        </p:txBody>
      </p:sp>
      <p:cxnSp>
        <p:nvCxnSpPr>
          <p:cNvPr id="26631" name="直接箭头连接符 5">
            <a:extLst>
              <a:ext uri="{FF2B5EF4-FFF2-40B4-BE49-F238E27FC236}">
                <a16:creationId xmlns:a16="http://schemas.microsoft.com/office/drawing/2014/main" id="{A9445134-334C-4699-880E-7D3FDED8B2BF}"/>
              </a:ext>
            </a:extLst>
          </p:cNvPr>
          <p:cNvCxnSpPr>
            <a:cxnSpLocks noChangeShapeType="1"/>
          </p:cNvCxnSpPr>
          <p:nvPr/>
        </p:nvCxnSpPr>
        <p:spPr bwMode="auto">
          <a:xfrm flipV="1">
            <a:off x="1532831" y="1604924"/>
            <a:ext cx="1552630" cy="1336881"/>
          </a:xfrm>
          <a:prstGeom prst="straightConnector1">
            <a:avLst/>
          </a:prstGeom>
          <a:noFill/>
          <a:ln w="6350">
            <a:solidFill>
              <a:srgbClr val="414455"/>
            </a:solidFill>
            <a:round/>
            <a:headEnd/>
            <a:tailEnd type="arrow" w="med" len="med"/>
          </a:ln>
          <a:extLst>
            <a:ext uri="{909E8E84-426E-40DD-AFC4-6F175D3DCCD1}">
              <a14:hiddenFill xmlns:a14="http://schemas.microsoft.com/office/drawing/2010/main">
                <a:noFill/>
              </a14:hiddenFill>
            </a:ext>
          </a:extLst>
        </p:spPr>
      </p:cxnSp>
      <p:cxnSp>
        <p:nvCxnSpPr>
          <p:cNvPr id="26632" name="直接箭头连接符 7">
            <a:extLst>
              <a:ext uri="{FF2B5EF4-FFF2-40B4-BE49-F238E27FC236}">
                <a16:creationId xmlns:a16="http://schemas.microsoft.com/office/drawing/2014/main" id="{66FE274F-2699-42FB-B908-95AF7310210D}"/>
              </a:ext>
            </a:extLst>
          </p:cNvPr>
          <p:cNvCxnSpPr>
            <a:cxnSpLocks noChangeShapeType="1"/>
          </p:cNvCxnSpPr>
          <p:nvPr/>
        </p:nvCxnSpPr>
        <p:spPr bwMode="auto">
          <a:xfrm>
            <a:off x="1929943" y="3904357"/>
            <a:ext cx="1115056" cy="0"/>
          </a:xfrm>
          <a:prstGeom prst="straightConnector1">
            <a:avLst/>
          </a:prstGeom>
          <a:noFill/>
          <a:ln w="6350">
            <a:solidFill>
              <a:srgbClr val="414455"/>
            </a:solidFill>
            <a:round/>
            <a:headEnd/>
            <a:tailEnd type="arrow" w="med" len="med"/>
          </a:ln>
          <a:extLst>
            <a:ext uri="{909E8E84-426E-40DD-AFC4-6F175D3DCCD1}">
              <a14:hiddenFill xmlns:a14="http://schemas.microsoft.com/office/drawing/2010/main">
                <a:noFill/>
              </a14:hiddenFill>
            </a:ext>
          </a:extLst>
        </p:spPr>
      </p:cxnSp>
      <p:cxnSp>
        <p:nvCxnSpPr>
          <p:cNvPr id="26633" name="直接箭头连接符 8">
            <a:extLst>
              <a:ext uri="{FF2B5EF4-FFF2-40B4-BE49-F238E27FC236}">
                <a16:creationId xmlns:a16="http://schemas.microsoft.com/office/drawing/2014/main" id="{3F47DA53-A035-481C-8428-7A6D2330E9DC}"/>
              </a:ext>
            </a:extLst>
          </p:cNvPr>
          <p:cNvCxnSpPr>
            <a:cxnSpLocks noChangeShapeType="1"/>
            <a:endCxn id="26639" idx="1"/>
          </p:cNvCxnSpPr>
          <p:nvPr/>
        </p:nvCxnSpPr>
        <p:spPr bwMode="auto">
          <a:xfrm>
            <a:off x="1744517" y="4481685"/>
            <a:ext cx="1381407" cy="1260545"/>
          </a:xfrm>
          <a:prstGeom prst="straightConnector1">
            <a:avLst/>
          </a:prstGeom>
          <a:noFill/>
          <a:ln w="6350">
            <a:solidFill>
              <a:srgbClr val="414455"/>
            </a:solidFill>
            <a:round/>
            <a:headEnd/>
            <a:tailEnd type="arrow" w="med" len="med"/>
          </a:ln>
          <a:extLst>
            <a:ext uri="{909E8E84-426E-40DD-AFC4-6F175D3DCCD1}">
              <a14:hiddenFill xmlns:a14="http://schemas.microsoft.com/office/drawing/2010/main">
                <a:noFill/>
              </a14:hiddenFill>
            </a:ext>
          </a:extLst>
        </p:spPr>
      </p:cxnSp>
      <p:sp>
        <p:nvSpPr>
          <p:cNvPr id="26635" name="矩形 10">
            <a:extLst>
              <a:ext uri="{FF2B5EF4-FFF2-40B4-BE49-F238E27FC236}">
                <a16:creationId xmlns:a16="http://schemas.microsoft.com/office/drawing/2014/main" id="{DBEFB6EE-EF41-4C73-82EF-F1A8C9449376}"/>
              </a:ext>
            </a:extLst>
          </p:cNvPr>
          <p:cNvSpPr>
            <a:spLocks noChangeArrowheads="1"/>
          </p:cNvSpPr>
          <p:nvPr/>
        </p:nvSpPr>
        <p:spPr bwMode="auto">
          <a:xfrm>
            <a:off x="3133652" y="4125201"/>
            <a:ext cx="7966621" cy="1286161"/>
          </a:xfrm>
          <a:prstGeom prst="rect">
            <a:avLst/>
          </a:prstGeom>
          <a:solidFill>
            <a:srgbClr val="F2F2F2"/>
          </a:solidFill>
          <a:ln w="12700">
            <a:solidFill>
              <a:srgbClr val="FFFFFF"/>
            </a:solidFill>
            <a:miter lim="800000"/>
            <a:headEnd/>
            <a:tailEnd/>
          </a:ln>
        </p:spPr>
        <p:txBody>
          <a:bodyPr lIns="96444" tIns="48222" rIns="96444" bIns="48222" anchor="ct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200" b="0" dirty="0">
                <a:solidFill>
                  <a:schemeClr val="tx1"/>
                </a:solidFill>
                <a:sym typeface="Arial" panose="020B0604020202020204" pitchFamily="34" charset="0"/>
              </a:rPr>
              <a:t>1.</a:t>
            </a:r>
            <a:r>
              <a:rPr lang="en-US" altLang="zh-CN" sz="1200" b="0" dirty="0">
                <a:solidFill>
                  <a:schemeClr val="tx1"/>
                </a:solidFill>
              </a:rPr>
              <a:t>部门应设置合理的部门整体支出绩效目标</a:t>
            </a:r>
            <a:r>
              <a:rPr lang="zh-CN" altLang="en-US" sz="1200" b="0" dirty="0">
                <a:solidFill>
                  <a:schemeClr val="tx1"/>
                </a:solidFill>
              </a:rPr>
              <a:t>，并按要求上传相关证明材料；</a:t>
            </a:r>
            <a:endParaRPr lang="en-US" altLang="zh-CN" sz="1200" b="0" dirty="0">
              <a:solidFill>
                <a:schemeClr val="tx1"/>
              </a:solidFill>
            </a:endParaRPr>
          </a:p>
          <a:p>
            <a:pPr eaLnBrk="1" hangingPunct="1"/>
            <a:r>
              <a:rPr lang="en-US" altLang="zh-CN" sz="1200" b="0" dirty="0">
                <a:solidFill>
                  <a:schemeClr val="tx1"/>
                </a:solidFill>
                <a:sym typeface="Arial" panose="020B0604020202020204" pitchFamily="34" charset="0"/>
              </a:rPr>
              <a:t>2.</a:t>
            </a:r>
            <a:r>
              <a:rPr lang="zh-CN" altLang="en-US" sz="1200" b="0" dirty="0">
                <a:solidFill>
                  <a:schemeClr val="tx1"/>
                </a:solidFill>
                <a:sym typeface="Arial" panose="020B0604020202020204" pitchFamily="34" charset="0"/>
              </a:rPr>
              <a:t>项目绩效目标</a:t>
            </a:r>
            <a:r>
              <a:rPr lang="zh-CN" altLang="en-US" sz="1200" b="0" dirty="0">
                <a:solidFill>
                  <a:schemeClr val="tx1"/>
                </a:solidFill>
              </a:rPr>
              <a:t>与部门整体支出绩效目标相符；</a:t>
            </a:r>
            <a:endParaRPr lang="en-US" altLang="zh-CN" sz="1200" b="0" dirty="0">
              <a:solidFill>
                <a:schemeClr val="tx1"/>
              </a:solidFill>
            </a:endParaRPr>
          </a:p>
          <a:p>
            <a:pPr eaLnBrk="1" hangingPunct="1"/>
            <a:r>
              <a:rPr lang="en-US" altLang="zh-CN" sz="1200" b="0" dirty="0">
                <a:solidFill>
                  <a:schemeClr val="tx1"/>
                </a:solidFill>
                <a:sym typeface="Arial" panose="020B0604020202020204" pitchFamily="34" charset="0"/>
              </a:rPr>
              <a:t>3.</a:t>
            </a:r>
            <a:r>
              <a:rPr lang="en-US" altLang="zh-CN" sz="1200" b="0" dirty="0">
                <a:solidFill>
                  <a:schemeClr val="tx1"/>
                </a:solidFill>
              </a:rPr>
              <a:t>项目绩效</a:t>
            </a:r>
            <a:r>
              <a:rPr lang="zh-CN" altLang="en-US" sz="1200" b="0" dirty="0">
                <a:solidFill>
                  <a:schemeClr val="tx1"/>
                </a:solidFill>
              </a:rPr>
              <a:t>目标全部符合项目实际；</a:t>
            </a:r>
            <a:endParaRPr lang="en-US" altLang="zh-CN" sz="1200" b="0" dirty="0">
              <a:solidFill>
                <a:schemeClr val="tx1"/>
              </a:solidFill>
            </a:endParaRPr>
          </a:p>
          <a:p>
            <a:pPr eaLnBrk="1" hangingPunct="1">
              <a:buFont typeface="Arial" panose="020B0604020202020204" pitchFamily="34" charset="0"/>
              <a:buNone/>
            </a:pPr>
            <a:r>
              <a:rPr lang="en-US" altLang="zh-CN" sz="1400" b="0" dirty="0">
                <a:solidFill>
                  <a:schemeClr val="tx1"/>
                </a:solidFill>
                <a:latin typeface="楷体_GB2312" panose="02010609030101010101" pitchFamily="49" charset="-122"/>
                <a:ea typeface="楷体_GB2312" panose="02010609030101010101" pitchFamily="49" charset="-122"/>
                <a:sym typeface="Arial" panose="020B0604020202020204" pitchFamily="34" charset="0"/>
              </a:rPr>
              <a:t>4.</a:t>
            </a:r>
            <a:r>
              <a:rPr lang="zh-CN" altLang="en-US" sz="1200" b="0" dirty="0">
                <a:solidFill>
                  <a:schemeClr val="tx1"/>
                </a:solidFill>
              </a:rPr>
              <a:t>说明项目的预期效果，以及项目在实现部门整体支出绩效目标中的作用。</a:t>
            </a:r>
            <a:endParaRPr lang="en-US" altLang="zh-CN" sz="1200" b="0" dirty="0">
              <a:solidFill>
                <a:schemeClr val="tx1"/>
              </a:solidFill>
            </a:endParaRPr>
          </a:p>
          <a:p>
            <a:pPr eaLnBrk="1" hangingPunct="1"/>
            <a:r>
              <a:rPr lang="zh-CN" altLang="en-US" sz="1200" dirty="0">
                <a:solidFill>
                  <a:srgbClr val="FF0000"/>
                </a:solidFill>
              </a:rPr>
              <a:t>需上传的证明材料</a:t>
            </a:r>
            <a:r>
              <a:rPr lang="zh-CN" altLang="en-US" sz="1200" b="0" dirty="0">
                <a:solidFill>
                  <a:srgbClr val="FF0000"/>
                </a:solidFill>
                <a:latin typeface="Impact" panose="020B0806030902050204" pitchFamily="34" charset="0"/>
              </a:rPr>
              <a:t>：</a:t>
            </a:r>
            <a:r>
              <a:rPr lang="zh-CN" altLang="en-US" sz="1200" b="0" dirty="0">
                <a:solidFill>
                  <a:schemeClr val="tx1"/>
                </a:solidFill>
              </a:rPr>
              <a:t>部门职能职责文件，部门中期规划，市委、市政府确定的部门重点工作任务目标，部门年度工作任务目标，部门上年度工作总结等。其中：市委、市政府确定的部门重点工作任务目标，部门年度工作任务目标可上传上一年度的相关材料。</a:t>
            </a:r>
          </a:p>
        </p:txBody>
      </p:sp>
      <p:sp>
        <p:nvSpPr>
          <p:cNvPr id="26636" name="矩形 11">
            <a:extLst>
              <a:ext uri="{FF2B5EF4-FFF2-40B4-BE49-F238E27FC236}">
                <a16:creationId xmlns:a16="http://schemas.microsoft.com/office/drawing/2014/main" id="{092BE248-4D1B-4360-A9E5-27A2AF160622}"/>
              </a:ext>
            </a:extLst>
          </p:cNvPr>
          <p:cNvSpPr>
            <a:spLocks noChangeArrowheads="1"/>
          </p:cNvSpPr>
          <p:nvPr/>
        </p:nvSpPr>
        <p:spPr bwMode="auto">
          <a:xfrm>
            <a:off x="3133652" y="3715738"/>
            <a:ext cx="5400625" cy="4039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44" tIns="48222" rIns="96444" bIns="48222" anchor="ct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1800" dirty="0">
                <a:solidFill>
                  <a:schemeClr val="tx1"/>
                </a:solidFill>
              </a:rPr>
              <a:t>项目绩效目标与部门整体支出绩效目标的关系</a:t>
            </a:r>
          </a:p>
        </p:txBody>
      </p:sp>
      <p:sp>
        <p:nvSpPr>
          <p:cNvPr id="26638" name="矩形 13">
            <a:extLst>
              <a:ext uri="{FF2B5EF4-FFF2-40B4-BE49-F238E27FC236}">
                <a16:creationId xmlns:a16="http://schemas.microsoft.com/office/drawing/2014/main" id="{38953101-EEF1-4206-A0DC-F524A5BF4E8B}"/>
              </a:ext>
            </a:extLst>
          </p:cNvPr>
          <p:cNvSpPr>
            <a:spLocks noChangeArrowheads="1"/>
          </p:cNvSpPr>
          <p:nvPr/>
        </p:nvSpPr>
        <p:spPr bwMode="auto">
          <a:xfrm>
            <a:off x="3125924" y="5922113"/>
            <a:ext cx="7992888" cy="1006580"/>
          </a:xfrm>
          <a:prstGeom prst="rect">
            <a:avLst/>
          </a:prstGeom>
          <a:solidFill>
            <a:srgbClr val="F2F2F2"/>
          </a:solidFill>
          <a:ln w="12700">
            <a:solidFill>
              <a:srgbClr val="FFFFFF"/>
            </a:solidFill>
            <a:miter lim="800000"/>
            <a:headEnd/>
            <a:tailEnd/>
          </a:ln>
        </p:spPr>
        <p:txBody>
          <a:bodyPr lIns="96444" tIns="48222" rIns="96444" bIns="48222" anchor="ct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r>
              <a:rPr lang="en-US" altLang="zh-CN" sz="1400" b="0" dirty="0">
                <a:solidFill>
                  <a:schemeClr val="tx1"/>
                </a:solidFill>
                <a:sym typeface="Arial" panose="020B0604020202020204" pitchFamily="34" charset="0"/>
              </a:rPr>
              <a:t>1.</a:t>
            </a:r>
            <a:r>
              <a:rPr lang="zh-CN" altLang="en-US" sz="1400" b="0" dirty="0">
                <a:solidFill>
                  <a:schemeClr val="tx1"/>
                </a:solidFill>
              </a:rPr>
              <a:t>各部门（单位）应制定预算绩效管理工作顶层制度。部门预算绩效管理制度应包含绩效管理主体、绩效目标管理、绩效跟踪管理、绩效评价管理、绩效评价结果运用等内容；</a:t>
            </a:r>
            <a:endParaRPr lang="en-US" altLang="zh-CN" sz="1400" b="0" dirty="0">
              <a:solidFill>
                <a:schemeClr val="tx1"/>
              </a:solidFill>
            </a:endParaRPr>
          </a:p>
          <a:p>
            <a:pPr eaLnBrk="1" hangingPunct="1"/>
            <a:r>
              <a:rPr lang="en-US" altLang="zh-CN" sz="1400" b="0" dirty="0">
                <a:solidFill>
                  <a:schemeClr val="tx1"/>
                </a:solidFill>
              </a:rPr>
              <a:t>2.</a:t>
            </a:r>
            <a:r>
              <a:rPr lang="zh-CN" altLang="en-US" sz="1400" b="0" dirty="0">
                <a:solidFill>
                  <a:schemeClr val="tx1"/>
                </a:solidFill>
              </a:rPr>
              <a:t>项目应具备明确的绩效考核办法。项目绩效考核办法应包含绩效考核实施主体、绩效考核工作程序、绩效目标具体考核方式、绩效考核结果运用等内容。</a:t>
            </a:r>
            <a:endParaRPr lang="zh-CN" altLang="en-US" sz="1600" b="0" dirty="0">
              <a:solidFill>
                <a:schemeClr val="tx1"/>
              </a:solidFill>
            </a:endParaRPr>
          </a:p>
        </p:txBody>
      </p:sp>
      <p:sp>
        <p:nvSpPr>
          <p:cNvPr id="26639" name="矩形 14">
            <a:extLst>
              <a:ext uri="{FF2B5EF4-FFF2-40B4-BE49-F238E27FC236}">
                <a16:creationId xmlns:a16="http://schemas.microsoft.com/office/drawing/2014/main" id="{60567E5B-BAA4-46C1-ABDF-2B51FC9E6FBA}"/>
              </a:ext>
            </a:extLst>
          </p:cNvPr>
          <p:cNvSpPr>
            <a:spLocks noChangeArrowheads="1"/>
          </p:cNvSpPr>
          <p:nvPr/>
        </p:nvSpPr>
        <p:spPr bwMode="auto">
          <a:xfrm>
            <a:off x="3125924" y="5562346"/>
            <a:ext cx="5408352" cy="359767"/>
          </a:xfrm>
          <a:prstGeom prst="rect">
            <a:avLst/>
          </a:prstGeom>
          <a:solidFill>
            <a:srgbClr val="8BB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44" tIns="48222" rIns="96444" bIns="48222" anchor="ct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1800" dirty="0">
                <a:solidFill>
                  <a:schemeClr val="tx1"/>
                </a:solidFill>
                <a:latin typeface="Impact" panose="020B0806030902050204" pitchFamily="34" charset="0"/>
              </a:rPr>
              <a:t>绩效管理制度</a:t>
            </a:r>
            <a:endParaRPr lang="zh-CN" altLang="en-US" sz="1800" b="0" dirty="0">
              <a:solidFill>
                <a:schemeClr val="tx1"/>
              </a:solidFill>
              <a:latin typeface="Impact" panose="020B0806030902050204" pitchFamily="34" charset="0"/>
            </a:endParaRPr>
          </a:p>
        </p:txBody>
      </p:sp>
      <p:sp>
        <p:nvSpPr>
          <p:cNvPr id="22543" name="文本框 26">
            <a:extLst>
              <a:ext uri="{FF2B5EF4-FFF2-40B4-BE49-F238E27FC236}">
                <a16:creationId xmlns:a16="http://schemas.microsoft.com/office/drawing/2014/main" id="{B2D3A727-BE63-41C7-8AEF-BF7B1EB1CC45}"/>
              </a:ext>
            </a:extLst>
          </p:cNvPr>
          <p:cNvSpPr txBox="1">
            <a:spLocks noChangeArrowheads="1"/>
          </p:cNvSpPr>
          <p:nvPr/>
        </p:nvSpPr>
        <p:spPr bwMode="auto">
          <a:xfrm>
            <a:off x="381000" y="303213"/>
            <a:ext cx="1631018" cy="52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en-US" sz="2800" b="0" dirty="0">
                <a:solidFill>
                  <a:schemeClr val="tx1"/>
                </a:solidFill>
                <a:latin typeface="Impact" panose="020B0806030902050204" pitchFamily="34" charset="0"/>
                <a:sym typeface="Arial" panose="020B0604020202020204" pitchFamily="34" charset="0"/>
              </a:rPr>
              <a:t>项目计划</a:t>
            </a:r>
          </a:p>
        </p:txBody>
      </p:sp>
      <p:sp>
        <p:nvSpPr>
          <p:cNvPr id="22544" name="矩形 25">
            <a:extLst>
              <a:ext uri="{FF2B5EF4-FFF2-40B4-BE49-F238E27FC236}">
                <a16:creationId xmlns:a16="http://schemas.microsoft.com/office/drawing/2014/main" id="{3B882741-52EC-45A4-8FE5-BB909169FFDF}"/>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2545" name="文本框 63">
            <a:extLst>
              <a:ext uri="{FF2B5EF4-FFF2-40B4-BE49-F238E27FC236}">
                <a16:creationId xmlns:a16="http://schemas.microsoft.com/office/drawing/2014/main" id="{A03878EF-B3A0-447D-88D4-7C2480BD23E8}"/>
              </a:ext>
            </a:extLst>
          </p:cNvPr>
          <p:cNvSpPr txBox="1">
            <a:spLocks noChangeArrowheads="1"/>
          </p:cNvSpPr>
          <p:nvPr/>
        </p:nvSpPr>
        <p:spPr bwMode="auto">
          <a:xfrm>
            <a:off x="2062869" y="434941"/>
            <a:ext cx="3528973" cy="40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en-US" sz="2000" dirty="0">
                <a:solidFill>
                  <a:srgbClr val="FF0000"/>
                </a:solidFill>
                <a:latin typeface="Arial" panose="020B0604020202020204" pitchFamily="34" charset="0"/>
                <a:sym typeface="Arial" panose="020B0604020202020204" pitchFamily="34" charset="0"/>
              </a:rPr>
              <a:t>（</a:t>
            </a:r>
            <a:r>
              <a:rPr lang="zh-CN" altLang="en-US" sz="2000" dirty="0">
                <a:solidFill>
                  <a:srgbClr val="FF0000"/>
                </a:solidFill>
                <a:latin typeface="楷体_GB2312" panose="02010609030101010101" pitchFamily="49" charset="-122"/>
                <a:ea typeface="楷体_GB2312" panose="02010609030101010101" pitchFamily="49" charset="-122"/>
                <a:sym typeface="Arial" panose="020B0604020202020204" pitchFamily="34" charset="0"/>
              </a:rPr>
              <a:t>回答：做什么？怎么做？</a:t>
            </a:r>
            <a:r>
              <a:rPr lang="zh-CN" altLang="en-US" sz="2000" dirty="0">
                <a:solidFill>
                  <a:srgbClr val="FF0000"/>
                </a:solidFill>
                <a:latin typeface="Arial" panose="020B0604020202020204" pitchFamily="34" charset="0"/>
                <a:sym typeface="Arial" panose="020B0604020202020204" pitchFamily="34" charset="0"/>
              </a:rPr>
              <a:t>）</a:t>
            </a:r>
          </a:p>
        </p:txBody>
      </p:sp>
      <p:sp>
        <p:nvSpPr>
          <p:cNvPr id="20" name="矩形 3">
            <a:extLst>
              <a:ext uri="{FF2B5EF4-FFF2-40B4-BE49-F238E27FC236}">
                <a16:creationId xmlns:a16="http://schemas.microsoft.com/office/drawing/2014/main" id="{711840B8-C590-4E8E-85D2-AD23C35DED37}"/>
              </a:ext>
            </a:extLst>
          </p:cNvPr>
          <p:cNvSpPr>
            <a:spLocks noChangeArrowheads="1"/>
          </p:cNvSpPr>
          <p:nvPr/>
        </p:nvSpPr>
        <p:spPr bwMode="auto">
          <a:xfrm>
            <a:off x="3121692" y="1405723"/>
            <a:ext cx="5412584" cy="398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44" tIns="48222" rIns="96444" bIns="48222" anchor="ct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1800" dirty="0">
                <a:latin typeface="Impact" panose="020B0806030902050204" pitchFamily="34" charset="0"/>
              </a:rPr>
              <a:t>项目前期准备工作</a:t>
            </a:r>
            <a:r>
              <a:rPr lang="zh-CN" altLang="en-US" sz="1800" b="0" dirty="0">
                <a:latin typeface="Impact" panose="020B0806030902050204" pitchFamily="34" charset="0"/>
              </a:rPr>
              <a:t> </a:t>
            </a:r>
          </a:p>
        </p:txBody>
      </p:sp>
      <p:sp>
        <p:nvSpPr>
          <p:cNvPr id="21" name="矩形 2">
            <a:extLst>
              <a:ext uri="{FF2B5EF4-FFF2-40B4-BE49-F238E27FC236}">
                <a16:creationId xmlns:a16="http://schemas.microsoft.com/office/drawing/2014/main" id="{2CA47A12-9C0D-4BBE-A176-216AADD30027}"/>
              </a:ext>
            </a:extLst>
          </p:cNvPr>
          <p:cNvSpPr>
            <a:spLocks noChangeArrowheads="1"/>
          </p:cNvSpPr>
          <p:nvPr/>
        </p:nvSpPr>
        <p:spPr bwMode="auto">
          <a:xfrm>
            <a:off x="3143721" y="1796673"/>
            <a:ext cx="7956552" cy="364992"/>
          </a:xfrm>
          <a:prstGeom prst="rect">
            <a:avLst/>
          </a:prstGeom>
          <a:solidFill>
            <a:srgbClr val="F2F2F2"/>
          </a:solidFill>
          <a:ln w="12700">
            <a:solidFill>
              <a:srgbClr val="FFFFFF"/>
            </a:solidFill>
            <a:miter lim="800000"/>
            <a:headEnd/>
            <a:tailEnd/>
          </a:ln>
        </p:spPr>
        <p:txBody>
          <a:bodyPr lIns="96444" tIns="48222" rIns="96444" bIns="48222" anchor="ct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1400" b="0" dirty="0">
                <a:solidFill>
                  <a:srgbClr val="000000"/>
                </a:solidFill>
              </a:rPr>
              <a:t>旨在解决项目前期工作是否扎实到位，为预算申报、执行打下坚实的基础。</a:t>
            </a:r>
            <a:endParaRPr lang="zh-CN" altLang="en-US" sz="1400" b="0" dirty="0">
              <a:solidFill>
                <a:srgbClr val="000000"/>
              </a:solidFill>
              <a:latin typeface="楷体_GB2312" panose="02010609030101010101" pitchFamily="49" charset="-122"/>
              <a:ea typeface="楷体_GB2312" panose="02010609030101010101" pitchFamily="49" charset="-122"/>
            </a:endParaRPr>
          </a:p>
        </p:txBody>
      </p:sp>
      <p:cxnSp>
        <p:nvCxnSpPr>
          <p:cNvPr id="25" name="直接箭头连接符 5">
            <a:extLst>
              <a:ext uri="{FF2B5EF4-FFF2-40B4-BE49-F238E27FC236}">
                <a16:creationId xmlns:a16="http://schemas.microsoft.com/office/drawing/2014/main" id="{DAEE6E08-9D3E-42FC-A38A-D037EB1554DF}"/>
              </a:ext>
            </a:extLst>
          </p:cNvPr>
          <p:cNvCxnSpPr>
            <a:cxnSpLocks noChangeShapeType="1"/>
          </p:cNvCxnSpPr>
          <p:nvPr/>
        </p:nvCxnSpPr>
        <p:spPr bwMode="auto">
          <a:xfrm flipV="1">
            <a:off x="1831332" y="2515040"/>
            <a:ext cx="1311631" cy="861681"/>
          </a:xfrm>
          <a:prstGeom prst="straightConnector1">
            <a:avLst/>
          </a:prstGeom>
          <a:noFill/>
          <a:ln w="6350">
            <a:solidFill>
              <a:srgbClr val="414455"/>
            </a:solidFill>
            <a:round/>
            <a:headEnd/>
            <a:tailEnd type="arrow" w="med" len="med"/>
          </a:ln>
          <a:extLst>
            <a:ext uri="{909E8E84-426E-40DD-AFC4-6F175D3DCCD1}">
              <a14:hiddenFill xmlns:a14="http://schemas.microsoft.com/office/drawing/2010/main">
                <a:noFill/>
              </a14:hiddenFill>
            </a:ext>
          </a:extLst>
        </p:spPr>
      </p:cxnSp>
      <p:sp>
        <p:nvSpPr>
          <p:cNvPr id="5" name="流程图: 延期 4">
            <a:extLst>
              <a:ext uri="{FF2B5EF4-FFF2-40B4-BE49-F238E27FC236}">
                <a16:creationId xmlns:a16="http://schemas.microsoft.com/office/drawing/2014/main" id="{2E390865-A7ED-4CC6-AA85-BD79D6000558}"/>
              </a:ext>
            </a:extLst>
          </p:cNvPr>
          <p:cNvSpPr/>
          <p:nvPr/>
        </p:nvSpPr>
        <p:spPr>
          <a:xfrm>
            <a:off x="449925" y="2822200"/>
            <a:ext cx="1381407" cy="2018255"/>
          </a:xfrm>
          <a:prstGeom prst="flowChartDelay">
            <a:avLst/>
          </a:prstGeom>
          <a:solidFill>
            <a:schemeClr val="accent1">
              <a:lumMod val="50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项目计划</a:t>
            </a:r>
          </a:p>
        </p:txBody>
      </p:sp>
    </p:spTree>
    <p:extLst>
      <p:ext uri="{BB962C8B-B14F-4D97-AF65-F5344CB8AC3E}">
        <p14:creationId xmlns:p14="http://schemas.microsoft.com/office/powerpoint/2010/main" val="3135160779"/>
      </p:ext>
    </p:extLst>
  </p:cSld>
  <p:clrMapOvr>
    <a:masterClrMapping/>
  </p:clrMapOvr>
  <p:transition advClick="0" advTm="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H_Others_1">
            <a:extLst>
              <a:ext uri="{FF2B5EF4-FFF2-40B4-BE49-F238E27FC236}">
                <a16:creationId xmlns:a16="http://schemas.microsoft.com/office/drawing/2014/main" id="{ADDAEA59-E951-42E7-B820-834ABC466DD5}"/>
              </a:ext>
            </a:extLst>
          </p:cNvPr>
          <p:cNvSpPr txBox="1">
            <a:spLocks noChangeArrowheads="1"/>
          </p:cNvSpPr>
          <p:nvPr/>
        </p:nvSpPr>
        <p:spPr bwMode="auto">
          <a:xfrm>
            <a:off x="2397125" y="1528763"/>
            <a:ext cx="912813"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6000">
                <a:solidFill>
                  <a:srgbClr val="333333"/>
                </a:solidFill>
                <a:latin typeface="Arial" panose="020B0604020202020204" pitchFamily="34" charset="0"/>
                <a:sym typeface="Arial" panose="020B0604020202020204" pitchFamily="34" charset="0"/>
              </a:rPr>
              <a:t>主要内容</a:t>
            </a:r>
          </a:p>
        </p:txBody>
      </p:sp>
      <p:sp>
        <p:nvSpPr>
          <p:cNvPr id="7171" name="MH_Others_2">
            <a:extLst>
              <a:ext uri="{FF2B5EF4-FFF2-40B4-BE49-F238E27FC236}">
                <a16:creationId xmlns:a16="http://schemas.microsoft.com/office/drawing/2014/main" id="{4CCD5F4C-337B-42AF-BA3D-900393461AE4}"/>
              </a:ext>
            </a:extLst>
          </p:cNvPr>
          <p:cNvSpPr txBox="1">
            <a:spLocks noChangeArrowheads="1"/>
          </p:cNvSpPr>
          <p:nvPr/>
        </p:nvSpPr>
        <p:spPr bwMode="auto">
          <a:xfrm rot="5400000">
            <a:off x="361950" y="3059113"/>
            <a:ext cx="32988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en-US" altLang="zh-CN" sz="4400">
                <a:solidFill>
                  <a:srgbClr val="333333"/>
                </a:solidFill>
                <a:latin typeface="Arial" panose="020B0604020202020204" pitchFamily="34" charset="0"/>
                <a:sym typeface="Arial" panose="020B0604020202020204" pitchFamily="34" charset="0"/>
              </a:rPr>
              <a:t>CONTENTS</a:t>
            </a:r>
            <a:endParaRPr lang="zh-CN" altLang="en-US" sz="4400">
              <a:solidFill>
                <a:srgbClr val="333333"/>
              </a:solidFill>
              <a:latin typeface="Arial" panose="020B0604020202020204" pitchFamily="34" charset="0"/>
              <a:sym typeface="Arial" panose="020B0604020202020204" pitchFamily="34" charset="0"/>
            </a:endParaRPr>
          </a:p>
        </p:txBody>
      </p:sp>
      <p:sp>
        <p:nvSpPr>
          <p:cNvPr id="7172" name="MH_Number_1">
            <a:extLst>
              <a:ext uri="{FF2B5EF4-FFF2-40B4-BE49-F238E27FC236}">
                <a16:creationId xmlns:a16="http://schemas.microsoft.com/office/drawing/2014/main" id="{7BD3D783-6D1B-4470-AE0C-5D24169816C8}"/>
              </a:ext>
            </a:extLst>
          </p:cNvPr>
          <p:cNvSpPr>
            <a:spLocks noChangeArrowheads="1"/>
          </p:cNvSpPr>
          <p:nvPr/>
        </p:nvSpPr>
        <p:spPr bwMode="auto">
          <a:xfrm>
            <a:off x="3622675" y="1817688"/>
            <a:ext cx="593725" cy="595312"/>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2100">
                <a:solidFill>
                  <a:srgbClr val="FFFFFF"/>
                </a:solidFill>
                <a:latin typeface="Arial" panose="020B0604020202020204" pitchFamily="34" charset="0"/>
                <a:sym typeface="Arial" panose="020B0604020202020204" pitchFamily="34" charset="0"/>
              </a:rPr>
              <a:t>一</a:t>
            </a:r>
          </a:p>
        </p:txBody>
      </p:sp>
      <p:sp>
        <p:nvSpPr>
          <p:cNvPr id="7173" name="MH_Entry_1">
            <a:extLst>
              <a:ext uri="{FF2B5EF4-FFF2-40B4-BE49-F238E27FC236}">
                <a16:creationId xmlns:a16="http://schemas.microsoft.com/office/drawing/2014/main" id="{2080D5E9-23D9-409B-BF25-9B3B244026ED}"/>
              </a:ext>
            </a:extLst>
          </p:cNvPr>
          <p:cNvSpPr>
            <a:spLocks noChangeArrowheads="1"/>
          </p:cNvSpPr>
          <p:nvPr/>
        </p:nvSpPr>
        <p:spPr bwMode="auto">
          <a:xfrm>
            <a:off x="4341813" y="1839913"/>
            <a:ext cx="5903912" cy="468312"/>
          </a:xfrm>
          <a:custGeom>
            <a:avLst/>
            <a:gdLst>
              <a:gd name="T0" fmla="*/ 0 w 2520280"/>
              <a:gd name="T1" fmla="*/ 1984 h 1872208"/>
              <a:gd name="T2" fmla="*/ 100310172 w 2520280"/>
              <a:gd name="T3" fmla="*/ 1984 h 1872208"/>
              <a:gd name="T4" fmla="*/ 0 w 2520280"/>
              <a:gd name="T5" fmla="*/ 1984 h 1872208"/>
              <a:gd name="T6" fmla="*/ 0 w 2520280"/>
              <a:gd name="T7" fmla="*/ 0 h 1872208"/>
              <a:gd name="T8" fmla="*/ 36471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2600" b="0">
                <a:solidFill>
                  <a:srgbClr val="333333"/>
                </a:solidFill>
                <a:latin typeface="Arial" panose="020B0604020202020204" pitchFamily="34" charset="0"/>
                <a:sym typeface="Arial" panose="020B0604020202020204" pitchFamily="34" charset="0"/>
              </a:rPr>
              <a:t>专项资金项目库入库编审体系概述</a:t>
            </a:r>
          </a:p>
        </p:txBody>
      </p:sp>
      <p:sp>
        <p:nvSpPr>
          <p:cNvPr id="7174" name="MH_Number_2">
            <a:extLst>
              <a:ext uri="{FF2B5EF4-FFF2-40B4-BE49-F238E27FC236}">
                <a16:creationId xmlns:a16="http://schemas.microsoft.com/office/drawing/2014/main" id="{C3E7EBC6-C3CD-45C7-B91F-D8FD59F92900}"/>
              </a:ext>
            </a:extLst>
          </p:cNvPr>
          <p:cNvSpPr>
            <a:spLocks noChangeArrowheads="1"/>
          </p:cNvSpPr>
          <p:nvPr/>
        </p:nvSpPr>
        <p:spPr bwMode="auto">
          <a:xfrm>
            <a:off x="3622675" y="2752725"/>
            <a:ext cx="593725" cy="523875"/>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2100">
                <a:solidFill>
                  <a:schemeClr val="tx1"/>
                </a:solidFill>
                <a:latin typeface="Arial" panose="020B0604020202020204" pitchFamily="34" charset="0"/>
                <a:sym typeface="Arial" panose="020B0604020202020204" pitchFamily="34" charset="0"/>
              </a:rPr>
              <a:t>二</a:t>
            </a:r>
          </a:p>
        </p:txBody>
      </p:sp>
      <p:sp>
        <p:nvSpPr>
          <p:cNvPr id="7175" name="MH_Entry_2">
            <a:extLst>
              <a:ext uri="{FF2B5EF4-FFF2-40B4-BE49-F238E27FC236}">
                <a16:creationId xmlns:a16="http://schemas.microsoft.com/office/drawing/2014/main" id="{8B11A937-9070-44B3-95AE-90B3B97002CD}"/>
              </a:ext>
            </a:extLst>
          </p:cNvPr>
          <p:cNvSpPr>
            <a:spLocks noChangeArrowheads="1"/>
          </p:cNvSpPr>
          <p:nvPr/>
        </p:nvSpPr>
        <p:spPr bwMode="auto">
          <a:xfrm>
            <a:off x="4341813" y="2705100"/>
            <a:ext cx="7343775" cy="468313"/>
          </a:xfrm>
          <a:custGeom>
            <a:avLst/>
            <a:gdLst>
              <a:gd name="T0" fmla="*/ 0 w 2520280"/>
              <a:gd name="T1" fmla="*/ 1984 h 1872208"/>
              <a:gd name="T2" fmla="*/ 254149326 w 2520280"/>
              <a:gd name="T3" fmla="*/ 1984 h 1872208"/>
              <a:gd name="T4" fmla="*/ 0 w 2520280"/>
              <a:gd name="T5" fmla="*/ 1984 h 1872208"/>
              <a:gd name="T6" fmla="*/ 0 w 2520280"/>
              <a:gd name="T7" fmla="*/ 0 h 1872208"/>
              <a:gd name="T8" fmla="*/ 92352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2600" b="0">
                <a:solidFill>
                  <a:srgbClr val="333333"/>
                </a:solidFill>
                <a:latin typeface="Arial" panose="020B0604020202020204" pitchFamily="34" charset="0"/>
                <a:sym typeface="Arial" panose="020B0604020202020204" pitchFamily="34" charset="0"/>
              </a:rPr>
              <a:t>专项资金项目库入库编审体系具体编报说明</a:t>
            </a:r>
          </a:p>
        </p:txBody>
      </p:sp>
      <p:sp>
        <p:nvSpPr>
          <p:cNvPr id="7176" name="MH_Number_3">
            <a:extLst>
              <a:ext uri="{FF2B5EF4-FFF2-40B4-BE49-F238E27FC236}">
                <a16:creationId xmlns:a16="http://schemas.microsoft.com/office/drawing/2014/main" id="{84BD23C9-CE54-43BE-A7DC-D873B0C50F2B}"/>
              </a:ext>
            </a:extLst>
          </p:cNvPr>
          <p:cNvSpPr>
            <a:spLocks noChangeArrowheads="1"/>
          </p:cNvSpPr>
          <p:nvPr/>
        </p:nvSpPr>
        <p:spPr bwMode="auto">
          <a:xfrm>
            <a:off x="3622675" y="3616325"/>
            <a:ext cx="593725" cy="5238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2100">
                <a:solidFill>
                  <a:srgbClr val="FFFFFF"/>
                </a:solidFill>
                <a:latin typeface="Arial" panose="020B0604020202020204" pitchFamily="34" charset="0"/>
                <a:sym typeface="Arial" panose="020B0604020202020204" pitchFamily="34" charset="0"/>
              </a:rPr>
              <a:t>三</a:t>
            </a:r>
          </a:p>
        </p:txBody>
      </p:sp>
      <p:sp>
        <p:nvSpPr>
          <p:cNvPr id="7177" name="MH_Entry_3">
            <a:extLst>
              <a:ext uri="{FF2B5EF4-FFF2-40B4-BE49-F238E27FC236}">
                <a16:creationId xmlns:a16="http://schemas.microsoft.com/office/drawing/2014/main" id="{FECE7A56-AEDE-42ED-B24A-1B22BF39D9B9}"/>
              </a:ext>
            </a:extLst>
          </p:cNvPr>
          <p:cNvSpPr>
            <a:spLocks noChangeArrowheads="1"/>
          </p:cNvSpPr>
          <p:nvPr/>
        </p:nvSpPr>
        <p:spPr bwMode="auto">
          <a:xfrm>
            <a:off x="4341813" y="3568700"/>
            <a:ext cx="6696075" cy="468313"/>
          </a:xfrm>
          <a:custGeom>
            <a:avLst/>
            <a:gdLst>
              <a:gd name="T0" fmla="*/ 0 w 2520280"/>
              <a:gd name="T1" fmla="*/ 1788 h 1872208"/>
              <a:gd name="T2" fmla="*/ 175668026 w 2520280"/>
              <a:gd name="T3" fmla="*/ 1788 h 1872208"/>
              <a:gd name="T4" fmla="*/ 0 w 2520280"/>
              <a:gd name="T5" fmla="*/ 1788 h 1872208"/>
              <a:gd name="T6" fmla="*/ 0 w 2520280"/>
              <a:gd name="T7" fmla="*/ 0 h 1872208"/>
              <a:gd name="T8" fmla="*/ 63821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2600" b="0" dirty="0">
                <a:solidFill>
                  <a:srgbClr val="333333"/>
                </a:solidFill>
                <a:latin typeface="Arial" panose="020B0604020202020204" pitchFamily="34" charset="0"/>
                <a:sym typeface="Arial" panose="020B0604020202020204" pitchFamily="34" charset="0"/>
              </a:rPr>
              <a:t>专项资金项目入库评审评分要求</a:t>
            </a:r>
          </a:p>
        </p:txBody>
      </p:sp>
      <p:sp>
        <p:nvSpPr>
          <p:cNvPr id="7178" name="MH_Number_4">
            <a:extLst>
              <a:ext uri="{FF2B5EF4-FFF2-40B4-BE49-F238E27FC236}">
                <a16:creationId xmlns:a16="http://schemas.microsoft.com/office/drawing/2014/main" id="{22726284-FA51-4E4C-ACE7-F7DA4BDCA140}"/>
              </a:ext>
            </a:extLst>
          </p:cNvPr>
          <p:cNvSpPr>
            <a:spLocks noChangeArrowheads="1"/>
          </p:cNvSpPr>
          <p:nvPr/>
        </p:nvSpPr>
        <p:spPr bwMode="auto">
          <a:xfrm>
            <a:off x="3622675" y="4481513"/>
            <a:ext cx="595313" cy="522287"/>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2100">
                <a:solidFill>
                  <a:schemeClr val="tx1"/>
                </a:solidFill>
                <a:latin typeface="Arial" panose="020B0604020202020204" pitchFamily="34" charset="0"/>
                <a:sym typeface="Arial" panose="020B0604020202020204" pitchFamily="34" charset="0"/>
              </a:rPr>
              <a:t>四</a:t>
            </a:r>
          </a:p>
        </p:txBody>
      </p:sp>
      <p:sp>
        <p:nvSpPr>
          <p:cNvPr id="7179" name="MH_Entry_4">
            <a:extLst>
              <a:ext uri="{FF2B5EF4-FFF2-40B4-BE49-F238E27FC236}">
                <a16:creationId xmlns:a16="http://schemas.microsoft.com/office/drawing/2014/main" id="{56C6B7A2-3625-4338-9794-6C080270DD88}"/>
              </a:ext>
            </a:extLst>
          </p:cNvPr>
          <p:cNvSpPr>
            <a:spLocks noChangeArrowheads="1"/>
          </p:cNvSpPr>
          <p:nvPr/>
        </p:nvSpPr>
        <p:spPr bwMode="auto">
          <a:xfrm>
            <a:off x="4413250" y="4483100"/>
            <a:ext cx="6626225" cy="514350"/>
          </a:xfrm>
          <a:custGeom>
            <a:avLst/>
            <a:gdLst>
              <a:gd name="T0" fmla="*/ 0 w 2520280"/>
              <a:gd name="T1" fmla="*/ 2884 h 1872208"/>
              <a:gd name="T2" fmla="*/ 168452020 w 2520280"/>
              <a:gd name="T3" fmla="*/ 2884 h 1872208"/>
              <a:gd name="T4" fmla="*/ 0 w 2520280"/>
              <a:gd name="T5" fmla="*/ 2884 h 1872208"/>
              <a:gd name="T6" fmla="*/ 0 w 2520280"/>
              <a:gd name="T7" fmla="*/ 0 h 1872208"/>
              <a:gd name="T8" fmla="*/ 6121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2600" b="0">
                <a:solidFill>
                  <a:srgbClr val="333333"/>
                </a:solidFill>
                <a:latin typeface="Arial" panose="020B0604020202020204" pitchFamily="34" charset="0"/>
                <a:sym typeface="Arial" panose="020B0604020202020204" pitchFamily="34" charset="0"/>
              </a:rPr>
              <a:t>突出编审重点，切实提高预算编制科学化水平</a:t>
            </a:r>
          </a:p>
        </p:txBody>
      </p:sp>
      <p:sp>
        <p:nvSpPr>
          <p:cNvPr id="7180" name="Freeform 6">
            <a:extLst>
              <a:ext uri="{FF2B5EF4-FFF2-40B4-BE49-F238E27FC236}">
                <a16:creationId xmlns:a16="http://schemas.microsoft.com/office/drawing/2014/main" id="{BBB8F991-D7B3-4296-8B59-60C3942DAD30}"/>
              </a:ext>
            </a:extLst>
          </p:cNvPr>
          <p:cNvSpPr>
            <a:spLocks/>
          </p:cNvSpPr>
          <p:nvPr/>
        </p:nvSpPr>
        <p:spPr bwMode="auto">
          <a:xfrm>
            <a:off x="0" y="4092575"/>
            <a:ext cx="5265738" cy="3140075"/>
          </a:xfrm>
          <a:custGeom>
            <a:avLst/>
            <a:gdLst>
              <a:gd name="T0" fmla="*/ 0 w 2348"/>
              <a:gd name="T1" fmla="*/ 0 h 1407"/>
              <a:gd name="T2" fmla="*/ 2147483646 w 2348"/>
              <a:gd name="T3" fmla="*/ 2147483646 h 1407"/>
              <a:gd name="T4" fmla="*/ 0 w 2348"/>
              <a:gd name="T5" fmla="*/ 2147483646 h 1407"/>
              <a:gd name="T6" fmla="*/ 0 w 2348"/>
              <a:gd name="T7" fmla="*/ 0 h 1407"/>
              <a:gd name="T8" fmla="*/ 0 60000 65536"/>
              <a:gd name="T9" fmla="*/ 0 60000 65536"/>
              <a:gd name="T10" fmla="*/ 0 60000 65536"/>
              <a:gd name="T11" fmla="*/ 0 60000 65536"/>
              <a:gd name="T12" fmla="*/ 0 w 2348"/>
              <a:gd name="T13" fmla="*/ 0 h 1407"/>
              <a:gd name="T14" fmla="*/ 2348 w 2348"/>
              <a:gd name="T15" fmla="*/ 1407 h 1407"/>
            </a:gdLst>
            <a:ahLst/>
            <a:cxnLst>
              <a:cxn ang="T8">
                <a:pos x="T0" y="T1"/>
              </a:cxn>
              <a:cxn ang="T9">
                <a:pos x="T2" y="T3"/>
              </a:cxn>
              <a:cxn ang="T10">
                <a:pos x="T4" y="T5"/>
              </a:cxn>
              <a:cxn ang="T11">
                <a:pos x="T6" y="T7"/>
              </a:cxn>
            </a:cxnLst>
            <a:rect l="T12" t="T13" r="T14" b="T15"/>
            <a:pathLst>
              <a:path w="2348" h="1407">
                <a:moveTo>
                  <a:pt x="0" y="0"/>
                </a:moveTo>
                <a:lnTo>
                  <a:pt x="2348" y="1407"/>
                </a:lnTo>
                <a:lnTo>
                  <a:pt x="0" y="1407"/>
                </a:lnTo>
                <a:lnTo>
                  <a:pt x="0" y="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7181" name="Freeform 7">
            <a:extLst>
              <a:ext uri="{FF2B5EF4-FFF2-40B4-BE49-F238E27FC236}">
                <a16:creationId xmlns:a16="http://schemas.microsoft.com/office/drawing/2014/main" id="{F542BAF7-D369-4854-A390-650CBE80FE39}"/>
              </a:ext>
            </a:extLst>
          </p:cNvPr>
          <p:cNvSpPr>
            <a:spLocks/>
          </p:cNvSpPr>
          <p:nvPr/>
        </p:nvSpPr>
        <p:spPr bwMode="auto">
          <a:xfrm>
            <a:off x="2984500" y="4640263"/>
            <a:ext cx="9874250" cy="2592387"/>
          </a:xfrm>
          <a:custGeom>
            <a:avLst/>
            <a:gdLst>
              <a:gd name="T0" fmla="*/ 2147483646 w 4403"/>
              <a:gd name="T1" fmla="*/ 0 h 1161"/>
              <a:gd name="T2" fmla="*/ 2147483646 w 4403"/>
              <a:gd name="T3" fmla="*/ 2147483646 h 1161"/>
              <a:gd name="T4" fmla="*/ 0 w 4403"/>
              <a:gd name="T5" fmla="*/ 2147483646 h 1161"/>
              <a:gd name="T6" fmla="*/ 2147483646 w 4403"/>
              <a:gd name="T7" fmla="*/ 0 h 1161"/>
              <a:gd name="T8" fmla="*/ 0 60000 65536"/>
              <a:gd name="T9" fmla="*/ 0 60000 65536"/>
              <a:gd name="T10" fmla="*/ 0 60000 65536"/>
              <a:gd name="T11" fmla="*/ 0 60000 65536"/>
              <a:gd name="T12" fmla="*/ 0 w 4403"/>
              <a:gd name="T13" fmla="*/ 0 h 1161"/>
              <a:gd name="T14" fmla="*/ 4403 w 4403"/>
              <a:gd name="T15" fmla="*/ 1161 h 1161"/>
            </a:gdLst>
            <a:ahLst/>
            <a:cxnLst>
              <a:cxn ang="T8">
                <a:pos x="T0" y="T1"/>
              </a:cxn>
              <a:cxn ang="T9">
                <a:pos x="T2" y="T3"/>
              </a:cxn>
              <a:cxn ang="T10">
                <a:pos x="T4" y="T5"/>
              </a:cxn>
              <a:cxn ang="T11">
                <a:pos x="T6" y="T7"/>
              </a:cxn>
            </a:cxnLst>
            <a:rect l="T12" t="T13" r="T14" b="T15"/>
            <a:pathLst>
              <a:path w="4403" h="1161">
                <a:moveTo>
                  <a:pt x="4403" y="0"/>
                </a:moveTo>
                <a:lnTo>
                  <a:pt x="4403" y="1161"/>
                </a:lnTo>
                <a:lnTo>
                  <a:pt x="0" y="1161"/>
                </a:lnTo>
                <a:lnTo>
                  <a:pt x="440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Tree>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180"/>
                                        </p:tgtEl>
                                        <p:attrNameLst>
                                          <p:attrName>style.visibility</p:attrName>
                                        </p:attrNameLst>
                                      </p:cBhvr>
                                      <p:to>
                                        <p:strVal val="visible"/>
                                      </p:to>
                                    </p:set>
                                    <p:anim calcmode="lin" valueType="num">
                                      <p:cBhvr additive="base">
                                        <p:cTn id="7" dur="500" fill="hold"/>
                                        <p:tgtEl>
                                          <p:spTgt spid="7180"/>
                                        </p:tgtEl>
                                        <p:attrNameLst>
                                          <p:attrName>ppt_x</p:attrName>
                                        </p:attrNameLst>
                                      </p:cBhvr>
                                      <p:tavLst>
                                        <p:tav tm="0">
                                          <p:val>
                                            <p:strVal val="#ppt_x"/>
                                          </p:val>
                                        </p:tav>
                                        <p:tav tm="100000">
                                          <p:val>
                                            <p:strVal val="#ppt_x"/>
                                          </p:val>
                                        </p:tav>
                                      </p:tavLst>
                                    </p:anim>
                                    <p:anim calcmode="lin" valueType="num">
                                      <p:cBhvr additive="base">
                                        <p:cTn id="8" dur="500" fill="hold"/>
                                        <p:tgtEl>
                                          <p:spTgt spid="718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81"/>
                                        </p:tgtEl>
                                        <p:attrNameLst>
                                          <p:attrName>style.visibility</p:attrName>
                                        </p:attrNameLst>
                                      </p:cBhvr>
                                      <p:to>
                                        <p:strVal val="visible"/>
                                      </p:to>
                                    </p:set>
                                    <p:anim calcmode="lin" valueType="num">
                                      <p:cBhvr additive="base">
                                        <p:cTn id="11" dur="500" fill="hold"/>
                                        <p:tgtEl>
                                          <p:spTgt spid="7181"/>
                                        </p:tgtEl>
                                        <p:attrNameLst>
                                          <p:attrName>ppt_x</p:attrName>
                                        </p:attrNameLst>
                                      </p:cBhvr>
                                      <p:tavLst>
                                        <p:tav tm="0">
                                          <p:val>
                                            <p:strVal val="#ppt_x"/>
                                          </p:val>
                                        </p:tav>
                                        <p:tav tm="100000">
                                          <p:val>
                                            <p:strVal val="#ppt_x"/>
                                          </p:val>
                                        </p:tav>
                                      </p:tavLst>
                                    </p:anim>
                                    <p:anim calcmode="lin" valueType="num">
                                      <p:cBhvr additive="base">
                                        <p:cTn id="12" dur="500" fill="hold"/>
                                        <p:tgtEl>
                                          <p:spTgt spid="7181"/>
                                        </p:tgtEl>
                                        <p:attrNameLst>
                                          <p:attrName>ppt_y</p:attrName>
                                        </p:attrNameLst>
                                      </p:cBhvr>
                                      <p:tavLst>
                                        <p:tav tm="0">
                                          <p:val>
                                            <p:strVal val="1+#ppt_h/2"/>
                                          </p:val>
                                        </p:tav>
                                        <p:tav tm="100000">
                                          <p:val>
                                            <p:strVal val="#ppt_y"/>
                                          </p:val>
                                        </p:tav>
                                      </p:tavLst>
                                    </p:anim>
                                  </p:childTnLst>
                                </p:cTn>
                              </p:par>
                              <p:par>
                                <p:cTn id="13" presetID="29" presetClass="entr" presetSubtype="0" fill="hold" grpId="0" nodeType="withEffect">
                                  <p:stCondLst>
                                    <p:cond delay="0"/>
                                  </p:stCondLst>
                                  <p:childTnLst>
                                    <p:set>
                                      <p:cBhvr>
                                        <p:cTn id="14" dur="1" fill="hold">
                                          <p:stCondLst>
                                            <p:cond delay="0"/>
                                          </p:stCondLst>
                                        </p:cTn>
                                        <p:tgtEl>
                                          <p:spTgt spid="7171"/>
                                        </p:tgtEl>
                                        <p:attrNameLst>
                                          <p:attrName>style.visibility</p:attrName>
                                        </p:attrNameLst>
                                      </p:cBhvr>
                                      <p:to>
                                        <p:strVal val="visible"/>
                                      </p:to>
                                    </p:set>
                                    <p:anim calcmode="lin" valueType="num">
                                      <p:cBhvr>
                                        <p:cTn id="15" dur="500" fill="hold"/>
                                        <p:tgtEl>
                                          <p:spTgt spid="7171"/>
                                        </p:tgtEl>
                                        <p:attrNameLst>
                                          <p:attrName>ppt_x</p:attrName>
                                        </p:attrNameLst>
                                      </p:cBhvr>
                                      <p:tavLst>
                                        <p:tav tm="0">
                                          <p:val>
                                            <p:strVal val="#ppt_x-.2"/>
                                          </p:val>
                                        </p:tav>
                                        <p:tav tm="100000">
                                          <p:val>
                                            <p:strVal val="#ppt_x"/>
                                          </p:val>
                                        </p:tav>
                                      </p:tavLst>
                                    </p:anim>
                                    <p:anim calcmode="lin" valueType="num">
                                      <p:cBhvr>
                                        <p:cTn id="16" dur="500" fill="hold"/>
                                        <p:tgtEl>
                                          <p:spTgt spid="7171"/>
                                        </p:tgtEl>
                                        <p:attrNameLst>
                                          <p:attrName>ppt_y</p:attrName>
                                        </p:attrNameLst>
                                      </p:cBhvr>
                                      <p:tavLst>
                                        <p:tav tm="0">
                                          <p:val>
                                            <p:strVal val="#ppt_y"/>
                                          </p:val>
                                        </p:tav>
                                        <p:tav tm="100000">
                                          <p:val>
                                            <p:strVal val="#ppt_y"/>
                                          </p:val>
                                        </p:tav>
                                      </p:tavLst>
                                    </p:anim>
                                    <p:animEffect transition="in" filter="wipe(right)" prLst="gradientSize: 0.1">
                                      <p:cBhvr>
                                        <p:cTn id="17" dur="500"/>
                                        <p:tgtEl>
                                          <p:spTgt spid="7171"/>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7170"/>
                                        </p:tgtEl>
                                        <p:attrNameLst>
                                          <p:attrName>style.visibility</p:attrName>
                                        </p:attrNameLst>
                                      </p:cBhvr>
                                      <p:to>
                                        <p:strVal val="visible"/>
                                      </p:to>
                                    </p:set>
                                    <p:anim calcmode="lin" valueType="num">
                                      <p:cBhvr>
                                        <p:cTn id="20" dur="500" fill="hold"/>
                                        <p:tgtEl>
                                          <p:spTgt spid="7170"/>
                                        </p:tgtEl>
                                        <p:attrNameLst>
                                          <p:attrName>ppt_x</p:attrName>
                                        </p:attrNameLst>
                                      </p:cBhvr>
                                      <p:tavLst>
                                        <p:tav tm="0">
                                          <p:val>
                                            <p:strVal val="#ppt_x-.2"/>
                                          </p:val>
                                        </p:tav>
                                        <p:tav tm="100000">
                                          <p:val>
                                            <p:strVal val="#ppt_x"/>
                                          </p:val>
                                        </p:tav>
                                      </p:tavLst>
                                    </p:anim>
                                    <p:anim calcmode="lin" valueType="num">
                                      <p:cBhvr>
                                        <p:cTn id="21" dur="5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22" dur="500"/>
                                        <p:tgtEl>
                                          <p:spTgt spid="71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fade">
                                      <p:cBhvr>
                                        <p:cTn id="25" dur="500"/>
                                        <p:tgtEl>
                                          <p:spTgt spid="71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74"/>
                                        </p:tgtEl>
                                        <p:attrNameLst>
                                          <p:attrName>style.visibility</p:attrName>
                                        </p:attrNameLst>
                                      </p:cBhvr>
                                      <p:to>
                                        <p:strVal val="visible"/>
                                      </p:to>
                                    </p:set>
                                    <p:animEffect transition="in" filter="fade">
                                      <p:cBhvr>
                                        <p:cTn id="28" dur="500"/>
                                        <p:tgtEl>
                                          <p:spTgt spid="71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76"/>
                                        </p:tgtEl>
                                        <p:attrNameLst>
                                          <p:attrName>style.visibility</p:attrName>
                                        </p:attrNameLst>
                                      </p:cBhvr>
                                      <p:to>
                                        <p:strVal val="visible"/>
                                      </p:to>
                                    </p:set>
                                    <p:animEffect transition="in" filter="fade">
                                      <p:cBhvr>
                                        <p:cTn id="31" dur="500"/>
                                        <p:tgtEl>
                                          <p:spTgt spid="717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178"/>
                                        </p:tgtEl>
                                        <p:attrNameLst>
                                          <p:attrName>style.visibility</p:attrName>
                                        </p:attrNameLst>
                                      </p:cBhvr>
                                      <p:to>
                                        <p:strVal val="visible"/>
                                      </p:to>
                                    </p:set>
                                    <p:animEffect transition="in" filter="fade">
                                      <p:cBhvr>
                                        <p:cTn id="34" dur="500"/>
                                        <p:tgtEl>
                                          <p:spTgt spid="717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173"/>
                                        </p:tgtEl>
                                        <p:attrNameLst>
                                          <p:attrName>style.visibility</p:attrName>
                                        </p:attrNameLst>
                                      </p:cBhvr>
                                      <p:to>
                                        <p:strVal val="visible"/>
                                      </p:to>
                                    </p:set>
                                    <p:animEffect transition="in" filter="fade">
                                      <p:cBhvr>
                                        <p:cTn id="37" dur="2000"/>
                                        <p:tgtEl>
                                          <p:spTgt spid="717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175"/>
                                        </p:tgtEl>
                                        <p:attrNameLst>
                                          <p:attrName>style.visibility</p:attrName>
                                        </p:attrNameLst>
                                      </p:cBhvr>
                                      <p:to>
                                        <p:strVal val="visible"/>
                                      </p:to>
                                    </p:set>
                                    <p:animEffect transition="in" filter="fade">
                                      <p:cBhvr>
                                        <p:cTn id="40" dur="2000"/>
                                        <p:tgtEl>
                                          <p:spTgt spid="717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77"/>
                                        </p:tgtEl>
                                        <p:attrNameLst>
                                          <p:attrName>style.visibility</p:attrName>
                                        </p:attrNameLst>
                                      </p:cBhvr>
                                      <p:to>
                                        <p:strVal val="visible"/>
                                      </p:to>
                                    </p:set>
                                    <p:animEffect transition="in" filter="fade">
                                      <p:cBhvr>
                                        <p:cTn id="43" dur="2000"/>
                                        <p:tgtEl>
                                          <p:spTgt spid="717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179"/>
                                        </p:tgtEl>
                                        <p:attrNameLst>
                                          <p:attrName>style.visibility</p:attrName>
                                        </p:attrNameLst>
                                      </p:cBhvr>
                                      <p:to>
                                        <p:strVal val="visible"/>
                                      </p:to>
                                    </p:set>
                                    <p:animEffect transition="in" filter="fade">
                                      <p:cBhvr>
                                        <p:cTn id="46" dur="20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autoUpdateAnimBg="0"/>
      <p:bldP spid="7172" grpId="0" animBg="1" autoUpdateAnimBg="0"/>
      <p:bldP spid="7173" grpId="0" animBg="1" autoUpdateAnimBg="0"/>
      <p:bldP spid="7174" grpId="0" animBg="1" autoUpdateAnimBg="0"/>
      <p:bldP spid="7175" grpId="0" animBg="1" autoUpdateAnimBg="0"/>
      <p:bldP spid="7176" grpId="0" bldLvl="0" animBg="1" autoUpdateAnimBg="0"/>
      <p:bldP spid="7177" grpId="0" animBg="1" autoUpdateAnimBg="0"/>
      <p:bldP spid="7178" grpId="0" bldLvl="0" animBg="1" autoUpdateAnimBg="0"/>
      <p:bldP spid="7179"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6">
            <a:extLst>
              <a:ext uri="{FF2B5EF4-FFF2-40B4-BE49-F238E27FC236}">
                <a16:creationId xmlns:a16="http://schemas.microsoft.com/office/drawing/2014/main" id="{CAA04246-CADC-4F81-9F07-B31EAEFFF799}"/>
              </a:ext>
            </a:extLst>
          </p:cNvPr>
          <p:cNvSpPr>
            <a:spLocks noChangeArrowheads="1"/>
          </p:cNvSpPr>
          <p:nvPr/>
        </p:nvSpPr>
        <p:spPr bwMode="auto">
          <a:xfrm>
            <a:off x="1749425" y="1455738"/>
            <a:ext cx="3959225" cy="3816350"/>
          </a:xfrm>
          <a:prstGeom prst="ellipse">
            <a:avLst/>
          </a:prstGeom>
          <a:noFill/>
          <a:ln w="9">
            <a:solidFill>
              <a:srgbClr val="0067B4"/>
            </a:solidFill>
            <a:prstDash val="dash"/>
            <a:round/>
            <a:headEnd/>
            <a:tailEnd/>
          </a:ln>
          <a:extLst>
            <a:ext uri="{909E8E84-426E-40DD-AFC4-6F175D3DCCD1}">
              <a14:hiddenFill xmlns:a14="http://schemas.microsoft.com/office/drawing/2010/main">
                <a:solidFill>
                  <a:srgbClr val="FFFFFF"/>
                </a:solidFill>
              </a14:hiddenFill>
            </a:ext>
          </a:extLst>
        </p:spPr>
        <p:txBody>
          <a:bodyPr lIns="96378" tIns="48189" rIns="96378" bIns="48189"/>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endParaRPr lang="zh-CN" altLang="en-US" sz="1800">
              <a:solidFill>
                <a:srgbClr val="393939"/>
              </a:solidFill>
              <a:latin typeface="Arial" panose="020B0604020202020204" pitchFamily="34" charset="0"/>
              <a:ea typeface="宋体" panose="02010600030101010101" pitchFamily="2" charset="-122"/>
            </a:endParaRPr>
          </a:p>
        </p:txBody>
      </p:sp>
      <p:sp>
        <p:nvSpPr>
          <p:cNvPr id="46083" name="Oval 10">
            <a:extLst>
              <a:ext uri="{FF2B5EF4-FFF2-40B4-BE49-F238E27FC236}">
                <a16:creationId xmlns:a16="http://schemas.microsoft.com/office/drawing/2014/main" id="{3B0403E7-F12E-4494-B26C-7D29FF3762FC}"/>
              </a:ext>
            </a:extLst>
          </p:cNvPr>
          <p:cNvSpPr>
            <a:spLocks noChangeArrowheads="1"/>
          </p:cNvSpPr>
          <p:nvPr/>
        </p:nvSpPr>
        <p:spPr bwMode="auto">
          <a:xfrm>
            <a:off x="4341813" y="1528763"/>
            <a:ext cx="617537" cy="61753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6378" tIns="48189" rIns="96378" bIns="48189"/>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en-US" altLang="zh-CN" sz="2400">
                <a:solidFill>
                  <a:srgbClr val="FFFFFF"/>
                </a:solidFill>
              </a:rPr>
              <a:t>1</a:t>
            </a:r>
            <a:endParaRPr lang="zh-CN" altLang="en-US" sz="2400">
              <a:solidFill>
                <a:srgbClr val="FFFFFF"/>
              </a:solidFill>
            </a:endParaRPr>
          </a:p>
        </p:txBody>
      </p:sp>
      <p:sp>
        <p:nvSpPr>
          <p:cNvPr id="46085" name="Oval 12">
            <a:extLst>
              <a:ext uri="{FF2B5EF4-FFF2-40B4-BE49-F238E27FC236}">
                <a16:creationId xmlns:a16="http://schemas.microsoft.com/office/drawing/2014/main" id="{05D169A4-ABBB-430E-9045-224CBB7402D6}"/>
              </a:ext>
            </a:extLst>
          </p:cNvPr>
          <p:cNvSpPr>
            <a:spLocks noChangeArrowheads="1"/>
          </p:cNvSpPr>
          <p:nvPr/>
        </p:nvSpPr>
        <p:spPr bwMode="auto">
          <a:xfrm>
            <a:off x="3937002" y="4974457"/>
            <a:ext cx="619125" cy="617537"/>
          </a:xfrm>
          <a:prstGeom prst="ellipse">
            <a:avLst/>
          </a:prstGeom>
          <a:solidFill>
            <a:srgbClr val="01395C"/>
          </a:solidFill>
          <a:ln>
            <a:noFill/>
          </a:ln>
          <a:extLst>
            <a:ext uri="{91240B29-F687-4F45-9708-019B960494DF}">
              <a14:hiddenLine xmlns:a14="http://schemas.microsoft.com/office/drawing/2010/main" w="9525">
                <a:solidFill>
                  <a:srgbClr val="000000"/>
                </a:solidFill>
                <a:round/>
                <a:headEnd/>
                <a:tailEnd/>
              </a14:hiddenLine>
            </a:ext>
          </a:extLst>
        </p:spPr>
        <p:txBody>
          <a:bodyPr lIns="96378" tIns="48189" rIns="96378" bIns="48189"/>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en-US" altLang="zh-CN" sz="2400" dirty="0">
                <a:solidFill>
                  <a:srgbClr val="FFFFFF"/>
                </a:solidFill>
              </a:rPr>
              <a:t>4</a:t>
            </a:r>
            <a:endParaRPr lang="zh-CN" altLang="en-US" sz="2400" dirty="0">
              <a:solidFill>
                <a:srgbClr val="FFFFFF"/>
              </a:solidFill>
            </a:endParaRPr>
          </a:p>
        </p:txBody>
      </p:sp>
      <p:sp>
        <p:nvSpPr>
          <p:cNvPr id="46086" name="Oval 13">
            <a:extLst>
              <a:ext uri="{FF2B5EF4-FFF2-40B4-BE49-F238E27FC236}">
                <a16:creationId xmlns:a16="http://schemas.microsoft.com/office/drawing/2014/main" id="{621CCE51-9949-4917-BD30-DDAD821E284F}"/>
              </a:ext>
            </a:extLst>
          </p:cNvPr>
          <p:cNvSpPr>
            <a:spLocks noChangeArrowheads="1"/>
          </p:cNvSpPr>
          <p:nvPr/>
        </p:nvSpPr>
        <p:spPr bwMode="auto">
          <a:xfrm>
            <a:off x="5133975" y="2536825"/>
            <a:ext cx="619125" cy="61753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6378" tIns="48189" rIns="96378" bIns="48189"/>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en-US" altLang="zh-CN" sz="2400">
                <a:solidFill>
                  <a:srgbClr val="FFFFFF"/>
                </a:solidFill>
              </a:rPr>
              <a:t>2</a:t>
            </a:r>
            <a:endParaRPr lang="zh-CN" altLang="en-US" sz="2400">
              <a:solidFill>
                <a:srgbClr val="FFFFFF"/>
              </a:solidFill>
            </a:endParaRPr>
          </a:p>
        </p:txBody>
      </p:sp>
      <p:sp>
        <p:nvSpPr>
          <p:cNvPr id="46087" name="Oval 14">
            <a:extLst>
              <a:ext uri="{FF2B5EF4-FFF2-40B4-BE49-F238E27FC236}">
                <a16:creationId xmlns:a16="http://schemas.microsoft.com/office/drawing/2014/main" id="{FC2F0772-54DA-4FD6-A4BF-2D8EE2B565CA}"/>
              </a:ext>
            </a:extLst>
          </p:cNvPr>
          <p:cNvSpPr>
            <a:spLocks noChangeArrowheads="1"/>
          </p:cNvSpPr>
          <p:nvPr/>
        </p:nvSpPr>
        <p:spPr bwMode="auto">
          <a:xfrm>
            <a:off x="5092700" y="3906786"/>
            <a:ext cx="615950" cy="619125"/>
          </a:xfrm>
          <a:prstGeom prst="ellipse">
            <a:avLst/>
          </a:prstGeom>
          <a:solidFill>
            <a:srgbClr val="01395C"/>
          </a:solidFill>
          <a:ln>
            <a:noFill/>
          </a:ln>
          <a:extLst>
            <a:ext uri="{91240B29-F687-4F45-9708-019B960494DF}">
              <a14:hiddenLine xmlns:a14="http://schemas.microsoft.com/office/drawing/2010/main" w="9525">
                <a:solidFill>
                  <a:srgbClr val="000000"/>
                </a:solidFill>
                <a:round/>
                <a:headEnd/>
                <a:tailEnd/>
              </a14:hiddenLine>
            </a:ext>
          </a:extLst>
        </p:spPr>
        <p:txBody>
          <a:bodyPr lIns="96378" tIns="48189" rIns="96378" bIns="48189"/>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en-US" altLang="zh-CN" sz="2400">
                <a:solidFill>
                  <a:srgbClr val="FFFFFF"/>
                </a:solidFill>
              </a:rPr>
              <a:t>3</a:t>
            </a:r>
            <a:endParaRPr lang="zh-CN" altLang="en-US" sz="2400">
              <a:solidFill>
                <a:srgbClr val="FFFFFF"/>
              </a:solidFill>
            </a:endParaRPr>
          </a:p>
        </p:txBody>
      </p:sp>
      <p:sp>
        <p:nvSpPr>
          <p:cNvPr id="46088" name="Oval 7">
            <a:extLst>
              <a:ext uri="{FF2B5EF4-FFF2-40B4-BE49-F238E27FC236}">
                <a16:creationId xmlns:a16="http://schemas.microsoft.com/office/drawing/2014/main" id="{8B2F8141-FAE7-4958-B3F2-2A139066FAC9}"/>
              </a:ext>
            </a:extLst>
          </p:cNvPr>
          <p:cNvSpPr>
            <a:spLocks noChangeArrowheads="1"/>
          </p:cNvSpPr>
          <p:nvPr/>
        </p:nvSpPr>
        <p:spPr bwMode="auto">
          <a:xfrm>
            <a:off x="1820863" y="1816100"/>
            <a:ext cx="3376612" cy="33385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6378" tIns="48189" rIns="96378" bIns="48189"/>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endParaRPr lang="zh-CN" altLang="en-US" sz="1800">
              <a:solidFill>
                <a:srgbClr val="393939"/>
              </a:solidFill>
              <a:latin typeface="Arial" panose="020B0604020202020204" pitchFamily="34" charset="0"/>
              <a:ea typeface="宋体" panose="02010600030101010101" pitchFamily="2" charset="-122"/>
            </a:endParaRPr>
          </a:p>
        </p:txBody>
      </p:sp>
      <p:sp>
        <p:nvSpPr>
          <p:cNvPr id="46089" name="Oval 8">
            <a:extLst>
              <a:ext uri="{FF2B5EF4-FFF2-40B4-BE49-F238E27FC236}">
                <a16:creationId xmlns:a16="http://schemas.microsoft.com/office/drawing/2014/main" id="{DFB2DA68-EE7C-40F2-A807-681D7D4D699C}"/>
              </a:ext>
            </a:extLst>
          </p:cNvPr>
          <p:cNvSpPr>
            <a:spLocks noChangeArrowheads="1"/>
          </p:cNvSpPr>
          <p:nvPr/>
        </p:nvSpPr>
        <p:spPr bwMode="auto">
          <a:xfrm>
            <a:off x="1965325" y="2032000"/>
            <a:ext cx="2376488" cy="230505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6378" tIns="48189" rIns="96378" bIns="48189"/>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endParaRPr lang="zh-CN" altLang="en-US" sz="1800">
              <a:solidFill>
                <a:srgbClr val="393939"/>
              </a:solidFill>
              <a:latin typeface="Arial" panose="020B0604020202020204" pitchFamily="34" charset="0"/>
              <a:ea typeface="宋体" panose="02010600030101010101" pitchFamily="2" charset="-122"/>
            </a:endParaRPr>
          </a:p>
        </p:txBody>
      </p:sp>
      <p:pic>
        <p:nvPicPr>
          <p:cNvPr id="46090" name="Picture 3" descr="C:\Users\Administrator\Desktop\图片2mm.png">
            <a:extLst>
              <a:ext uri="{FF2B5EF4-FFF2-40B4-BE49-F238E27FC236}">
                <a16:creationId xmlns:a16="http://schemas.microsoft.com/office/drawing/2014/main" id="{001BA393-A3E4-4AC3-833E-70C515AB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2032000"/>
            <a:ext cx="23622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Oval 9">
            <a:extLst>
              <a:ext uri="{FF2B5EF4-FFF2-40B4-BE49-F238E27FC236}">
                <a16:creationId xmlns:a16="http://schemas.microsoft.com/office/drawing/2014/main" id="{B4525CC2-FBFD-4C84-BC28-5100F05BF19E}"/>
              </a:ext>
            </a:extLst>
          </p:cNvPr>
          <p:cNvSpPr>
            <a:spLocks noChangeArrowheads="1"/>
          </p:cNvSpPr>
          <p:nvPr/>
        </p:nvSpPr>
        <p:spPr bwMode="auto">
          <a:xfrm>
            <a:off x="884238" y="4264025"/>
            <a:ext cx="927100" cy="966788"/>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96378" tIns="48189" rIns="96378" bIns="48189"/>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endParaRPr lang="zh-CN" altLang="en-US" sz="1800">
              <a:solidFill>
                <a:srgbClr val="393939"/>
              </a:solidFill>
              <a:latin typeface="Arial" panose="020B0604020202020204" pitchFamily="34" charset="0"/>
              <a:ea typeface="宋体" panose="02010600030101010101" pitchFamily="2" charset="-122"/>
            </a:endParaRPr>
          </a:p>
        </p:txBody>
      </p:sp>
      <p:sp>
        <p:nvSpPr>
          <p:cNvPr id="46092" name="TextBox 18">
            <a:extLst>
              <a:ext uri="{FF2B5EF4-FFF2-40B4-BE49-F238E27FC236}">
                <a16:creationId xmlns:a16="http://schemas.microsoft.com/office/drawing/2014/main" id="{0469D066-1C63-4030-BAEB-281DA051CF61}"/>
              </a:ext>
            </a:extLst>
          </p:cNvPr>
          <p:cNvSpPr txBox="1">
            <a:spLocks noChangeArrowheads="1"/>
          </p:cNvSpPr>
          <p:nvPr/>
        </p:nvSpPr>
        <p:spPr bwMode="auto">
          <a:xfrm>
            <a:off x="884238" y="4479925"/>
            <a:ext cx="9810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8" tIns="48189" rIns="96378" bIns="48189">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2700">
                <a:solidFill>
                  <a:srgbClr val="FFFFFF"/>
                </a:solidFill>
              </a:rPr>
              <a:t>管理</a:t>
            </a:r>
            <a:endParaRPr lang="en-US" altLang="zh-CN" sz="2700">
              <a:solidFill>
                <a:srgbClr val="FFFFFF"/>
              </a:solidFill>
            </a:endParaRPr>
          </a:p>
        </p:txBody>
      </p:sp>
      <p:sp>
        <p:nvSpPr>
          <p:cNvPr id="46093" name="矩形 1">
            <a:extLst>
              <a:ext uri="{FF2B5EF4-FFF2-40B4-BE49-F238E27FC236}">
                <a16:creationId xmlns:a16="http://schemas.microsoft.com/office/drawing/2014/main" id="{7999E8C6-4EB1-441E-BEC7-5E009F623465}"/>
              </a:ext>
            </a:extLst>
          </p:cNvPr>
          <p:cNvSpPr>
            <a:spLocks noChangeArrowheads="1"/>
          </p:cNvSpPr>
          <p:nvPr/>
        </p:nvSpPr>
        <p:spPr bwMode="auto">
          <a:xfrm>
            <a:off x="5060950" y="1095375"/>
            <a:ext cx="6337300"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33" tIns="48216" rIns="96433" bIns="48216">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en-US" sz="1800" dirty="0">
                <a:solidFill>
                  <a:schemeClr val="tx1"/>
                </a:solidFill>
              </a:rPr>
              <a:t>（</a:t>
            </a:r>
            <a:r>
              <a:rPr lang="en-US" altLang="zh-CN" sz="1800" dirty="0">
                <a:solidFill>
                  <a:schemeClr val="tx1"/>
                </a:solidFill>
              </a:rPr>
              <a:t>1</a:t>
            </a:r>
            <a:r>
              <a:rPr lang="zh-CN" altLang="en-US" sz="1800" dirty="0">
                <a:solidFill>
                  <a:schemeClr val="tx1"/>
                </a:solidFill>
              </a:rPr>
              <a:t>）项目单位组织机构情况（回答：项目组织机构是否健全）</a:t>
            </a:r>
            <a:endParaRPr lang="en-US" altLang="zh-CN" sz="1800" dirty="0">
              <a:solidFill>
                <a:schemeClr val="tx1"/>
              </a:solidFill>
            </a:endParaRPr>
          </a:p>
          <a:p>
            <a:pPr eaLnBrk="1" hangingPunct="1">
              <a:buFont typeface="Arial" panose="020B0604020202020204" pitchFamily="34" charset="0"/>
              <a:buNone/>
            </a:pPr>
            <a:r>
              <a:rPr lang="zh-CN" altLang="en-US" sz="1800" dirty="0">
                <a:solidFill>
                  <a:schemeClr val="tx1"/>
                </a:solidFill>
              </a:rPr>
              <a:t> </a:t>
            </a:r>
            <a:r>
              <a:rPr lang="zh-CN" altLang="en-US" sz="1800" b="0" dirty="0">
                <a:solidFill>
                  <a:schemeClr val="tx1"/>
                </a:solidFill>
                <a:ea typeface="楷体_GB2312" panose="02010609030101010101" pitchFamily="49" charset="-122"/>
              </a:rPr>
              <a:t>编审重点：</a:t>
            </a:r>
            <a:r>
              <a:rPr lang="zh-CN" altLang="en-US" sz="1800" b="0" dirty="0">
                <a:solidFill>
                  <a:schemeClr val="tx1"/>
                </a:solidFill>
                <a:latin typeface="楷体_GB2312" panose="02010609030101010101" pitchFamily="49" charset="-122"/>
                <a:ea typeface="楷体_GB2312" panose="02010609030101010101" pitchFamily="49" charset="-122"/>
              </a:rPr>
              <a:t>项目是否有组织机构的构架情况，机构中是否列出成员组成。</a:t>
            </a:r>
            <a:r>
              <a:rPr lang="zh-CN" altLang="en-US" sz="1800" dirty="0">
                <a:solidFill>
                  <a:srgbClr val="008000"/>
                </a:solidFill>
                <a:latin typeface="楷体_GB2312" panose="02010609030101010101" pitchFamily="49" charset="-122"/>
                <a:ea typeface="楷体_GB2312" panose="02010609030101010101" pitchFamily="49" charset="-122"/>
              </a:rPr>
              <a:t>（明确谁负责）</a:t>
            </a:r>
          </a:p>
        </p:txBody>
      </p:sp>
      <p:sp>
        <p:nvSpPr>
          <p:cNvPr id="46094" name="矩形 1">
            <a:extLst>
              <a:ext uri="{FF2B5EF4-FFF2-40B4-BE49-F238E27FC236}">
                <a16:creationId xmlns:a16="http://schemas.microsoft.com/office/drawing/2014/main" id="{8E69526B-DC1B-411A-AFDE-1D827C592447}"/>
              </a:ext>
            </a:extLst>
          </p:cNvPr>
          <p:cNvSpPr>
            <a:spLocks noChangeArrowheads="1"/>
          </p:cNvSpPr>
          <p:nvPr/>
        </p:nvSpPr>
        <p:spPr bwMode="auto">
          <a:xfrm>
            <a:off x="5786234" y="2405471"/>
            <a:ext cx="5832277" cy="120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33" tIns="48216" rIns="96433" bIns="48216">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en-US" sz="1600" dirty="0">
                <a:solidFill>
                  <a:schemeClr val="tx1"/>
                </a:solidFill>
              </a:rPr>
              <a:t>（</a:t>
            </a:r>
            <a:r>
              <a:rPr lang="en-US" altLang="zh-CN" sz="1600" dirty="0">
                <a:solidFill>
                  <a:schemeClr val="tx1"/>
                </a:solidFill>
              </a:rPr>
              <a:t>2</a:t>
            </a:r>
            <a:r>
              <a:rPr lang="zh-CN" altLang="en-US" sz="1600" dirty="0">
                <a:solidFill>
                  <a:schemeClr val="tx1"/>
                </a:solidFill>
              </a:rPr>
              <a:t>）项目实施主体（回答：项目实施主体责任是否明确）</a:t>
            </a:r>
            <a:endParaRPr lang="en-US" altLang="zh-CN" sz="1600" dirty="0">
              <a:solidFill>
                <a:schemeClr val="tx1"/>
              </a:solidFill>
            </a:endParaRPr>
          </a:p>
          <a:p>
            <a:pPr eaLnBrk="1" hangingPunct="1">
              <a:buFont typeface="Arial" panose="020B0604020202020204" pitchFamily="34" charset="0"/>
              <a:buNone/>
            </a:pPr>
            <a:r>
              <a:rPr lang="zh-CN" altLang="en-US" sz="1800" dirty="0">
                <a:solidFill>
                  <a:schemeClr val="tx1"/>
                </a:solidFill>
              </a:rPr>
              <a:t>    </a:t>
            </a:r>
            <a:r>
              <a:rPr lang="zh-CN" altLang="en-US" sz="1800" b="0" dirty="0">
                <a:solidFill>
                  <a:schemeClr val="tx1"/>
                </a:solidFill>
                <a:latin typeface="楷体_GB2312" panose="02010609030101010101" pitchFamily="49" charset="-122"/>
                <a:ea typeface="楷体_GB2312" panose="02010609030101010101" pitchFamily="49" charset="-122"/>
              </a:rPr>
              <a:t>编审重点：项目实施中各主体责任的落实程度，是否把责任层层分解、落实到相关主管部门或处室。</a:t>
            </a:r>
            <a:r>
              <a:rPr lang="zh-CN" altLang="en-US" sz="1800" dirty="0">
                <a:solidFill>
                  <a:srgbClr val="008000"/>
                </a:solidFill>
                <a:latin typeface="楷体_GB2312" panose="02010609030101010101" pitchFamily="49" charset="-122"/>
                <a:ea typeface="楷体_GB2312" panose="02010609030101010101" pitchFamily="49" charset="-122"/>
              </a:rPr>
              <a:t>（明确负何责）</a:t>
            </a:r>
          </a:p>
        </p:txBody>
      </p:sp>
      <p:sp>
        <p:nvSpPr>
          <p:cNvPr id="46095" name="矩形 1">
            <a:extLst>
              <a:ext uri="{FF2B5EF4-FFF2-40B4-BE49-F238E27FC236}">
                <a16:creationId xmlns:a16="http://schemas.microsoft.com/office/drawing/2014/main" id="{47681BA9-AB66-44E2-AB76-08A3C0A50C16}"/>
              </a:ext>
            </a:extLst>
          </p:cNvPr>
          <p:cNvSpPr>
            <a:spLocks noChangeArrowheads="1"/>
          </p:cNvSpPr>
          <p:nvPr/>
        </p:nvSpPr>
        <p:spPr bwMode="auto">
          <a:xfrm>
            <a:off x="5749925" y="3819049"/>
            <a:ext cx="6121400"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33" tIns="48216" rIns="96433" bIns="48216">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en-US" sz="1800" dirty="0">
                <a:solidFill>
                  <a:schemeClr val="tx1"/>
                </a:solidFill>
              </a:rPr>
              <a:t>（</a:t>
            </a:r>
            <a:r>
              <a:rPr lang="en-US" altLang="zh-CN" sz="1800" dirty="0">
                <a:solidFill>
                  <a:schemeClr val="tx1"/>
                </a:solidFill>
              </a:rPr>
              <a:t>3</a:t>
            </a:r>
            <a:r>
              <a:rPr lang="zh-CN" altLang="en-US" sz="1800" dirty="0">
                <a:solidFill>
                  <a:schemeClr val="tx1"/>
                </a:solidFill>
              </a:rPr>
              <a:t>）节支或增效的措施（回答：是否有节支或增效的措施）</a:t>
            </a:r>
          </a:p>
          <a:p>
            <a:pPr eaLnBrk="1" hangingPunct="1">
              <a:buFont typeface="Arial" panose="020B0604020202020204" pitchFamily="34" charset="0"/>
              <a:buNone/>
            </a:pPr>
            <a:r>
              <a:rPr lang="zh-CN" altLang="en-US" sz="1800" dirty="0">
                <a:solidFill>
                  <a:schemeClr val="tx1"/>
                </a:solidFill>
              </a:rPr>
              <a:t>   </a:t>
            </a:r>
            <a:r>
              <a:rPr lang="zh-CN" altLang="en-US" sz="1800" b="0" dirty="0">
                <a:solidFill>
                  <a:schemeClr val="tx1"/>
                </a:solidFill>
                <a:latin typeface="楷体_GB2312" panose="02010609030101010101" pitchFamily="49" charset="-122"/>
                <a:ea typeface="楷体_GB2312" panose="02010609030101010101" pitchFamily="49" charset="-122"/>
              </a:rPr>
              <a:t>编审重点：是否有提高项目管理水平、保障项目质量、提高资金使用效益制定的措施或机制。</a:t>
            </a:r>
          </a:p>
        </p:txBody>
      </p:sp>
      <p:sp>
        <p:nvSpPr>
          <p:cNvPr id="46096" name="矩形 1">
            <a:extLst>
              <a:ext uri="{FF2B5EF4-FFF2-40B4-BE49-F238E27FC236}">
                <a16:creationId xmlns:a16="http://schemas.microsoft.com/office/drawing/2014/main" id="{C02399B5-CB26-43B1-A5F9-61A51228B787}"/>
              </a:ext>
            </a:extLst>
          </p:cNvPr>
          <p:cNvSpPr>
            <a:spLocks noChangeArrowheads="1"/>
          </p:cNvSpPr>
          <p:nvPr/>
        </p:nvSpPr>
        <p:spPr bwMode="auto">
          <a:xfrm>
            <a:off x="4600577" y="5136317"/>
            <a:ext cx="6337300" cy="120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33" tIns="48216" rIns="96433" bIns="48216">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marL="784225" indent="-301625" defTabSz="963613">
              <a:defRPr sz="1500" b="1">
                <a:solidFill>
                  <a:schemeClr val="bg1"/>
                </a:solidFill>
                <a:latin typeface="微软雅黑" panose="020B0503020204020204" pitchFamily="34" charset="-122"/>
                <a:ea typeface="微软雅黑" panose="020B0503020204020204" pitchFamily="34" charset="-122"/>
              </a:defRPr>
            </a:lvl2pPr>
            <a:lvl3pPr marL="1204913" indent="-241300" defTabSz="963613">
              <a:defRPr sz="1500" b="1">
                <a:solidFill>
                  <a:schemeClr val="bg1"/>
                </a:solidFill>
                <a:latin typeface="微软雅黑" panose="020B0503020204020204" pitchFamily="34" charset="-122"/>
                <a:ea typeface="微软雅黑" panose="020B0503020204020204" pitchFamily="34" charset="-122"/>
              </a:defRPr>
            </a:lvl3pPr>
            <a:lvl4pPr marL="1687513" indent="-241300" defTabSz="963613">
              <a:defRPr sz="1500" b="1">
                <a:solidFill>
                  <a:schemeClr val="bg1"/>
                </a:solidFill>
                <a:latin typeface="微软雅黑" panose="020B0503020204020204" pitchFamily="34" charset="-122"/>
                <a:ea typeface="微软雅黑" panose="020B0503020204020204" pitchFamily="34" charset="-122"/>
              </a:defRPr>
            </a:lvl4pPr>
            <a:lvl5pPr marL="2170113" indent="-241300" defTabSz="963613">
              <a:defRPr sz="1500" b="1">
                <a:solidFill>
                  <a:schemeClr val="bg1"/>
                </a:solidFill>
                <a:latin typeface="微软雅黑" panose="020B0503020204020204" pitchFamily="34" charset="-122"/>
                <a:ea typeface="微软雅黑" panose="020B0503020204020204" pitchFamily="34" charset="-122"/>
              </a:defRPr>
            </a:lvl5pPr>
            <a:lvl6pPr marL="26273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0845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5417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998913" indent="-241300"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en-US" sz="1800" dirty="0">
                <a:solidFill>
                  <a:schemeClr val="tx1"/>
                </a:solidFill>
              </a:rPr>
              <a:t>（</a:t>
            </a:r>
            <a:r>
              <a:rPr lang="en-US" altLang="zh-CN" sz="1800" dirty="0">
                <a:solidFill>
                  <a:schemeClr val="tx1"/>
                </a:solidFill>
              </a:rPr>
              <a:t>4</a:t>
            </a:r>
            <a:r>
              <a:rPr lang="zh-CN" altLang="en-US" sz="1800" dirty="0">
                <a:solidFill>
                  <a:schemeClr val="tx1"/>
                </a:solidFill>
              </a:rPr>
              <a:t>）项目单位内控机制（回答：项目是否有规范的内控机制）</a:t>
            </a:r>
          </a:p>
          <a:p>
            <a:pPr eaLnBrk="1" hangingPunct="1">
              <a:buFont typeface="Arial" panose="020B0604020202020204" pitchFamily="34" charset="0"/>
              <a:buNone/>
            </a:pPr>
            <a:r>
              <a:rPr lang="zh-CN" altLang="en-US" sz="1800" dirty="0">
                <a:solidFill>
                  <a:schemeClr val="tx1"/>
                </a:solidFill>
              </a:rPr>
              <a:t>    </a:t>
            </a:r>
            <a:r>
              <a:rPr lang="zh-CN" altLang="en-US" sz="1800" b="0" dirty="0">
                <a:solidFill>
                  <a:schemeClr val="tx1"/>
                </a:solidFill>
                <a:latin typeface="楷体_GB2312" panose="02010609030101010101" pitchFamily="49" charset="-122"/>
                <a:ea typeface="楷体_GB2312" panose="02010609030101010101" pitchFamily="49" charset="-122"/>
              </a:rPr>
              <a:t>编审重点：是否为保障项目实施进度、管理及资金使用的安全而建立考核、监督检查、问责机制等内控制度（不包含财务管理制度）。</a:t>
            </a:r>
          </a:p>
        </p:txBody>
      </p:sp>
      <p:sp>
        <p:nvSpPr>
          <p:cNvPr id="42002" name="文本框 57">
            <a:extLst>
              <a:ext uri="{FF2B5EF4-FFF2-40B4-BE49-F238E27FC236}">
                <a16:creationId xmlns:a16="http://schemas.microsoft.com/office/drawing/2014/main" id="{7003B368-F75E-4752-93A0-6B79DA119E2B}"/>
              </a:ext>
            </a:extLst>
          </p:cNvPr>
          <p:cNvSpPr txBox="1">
            <a:spLocks noChangeArrowheads="1"/>
          </p:cNvSpPr>
          <p:nvPr/>
        </p:nvSpPr>
        <p:spPr bwMode="auto">
          <a:xfrm>
            <a:off x="381000" y="447675"/>
            <a:ext cx="1799903" cy="52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en-US" sz="2800" dirty="0">
                <a:solidFill>
                  <a:srgbClr val="003366"/>
                </a:solidFill>
                <a:latin typeface="Arial" panose="020B0604020202020204" pitchFamily="34" charset="0"/>
                <a:sym typeface="Arial" panose="020B0604020202020204" pitchFamily="34" charset="0"/>
              </a:rPr>
              <a:t>项目管理</a:t>
            </a:r>
          </a:p>
        </p:txBody>
      </p:sp>
      <p:sp>
        <p:nvSpPr>
          <p:cNvPr id="42003" name="文本框 63">
            <a:extLst>
              <a:ext uri="{FF2B5EF4-FFF2-40B4-BE49-F238E27FC236}">
                <a16:creationId xmlns:a16="http://schemas.microsoft.com/office/drawing/2014/main" id="{23F197CB-AE26-4007-B449-F1E3B2910D65}"/>
              </a:ext>
            </a:extLst>
          </p:cNvPr>
          <p:cNvSpPr txBox="1">
            <a:spLocks noChangeArrowheads="1"/>
          </p:cNvSpPr>
          <p:nvPr/>
        </p:nvSpPr>
        <p:spPr bwMode="auto">
          <a:xfrm>
            <a:off x="1865313" y="540568"/>
            <a:ext cx="2759532" cy="40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en-US" sz="2000" dirty="0">
                <a:solidFill>
                  <a:srgbClr val="FF0000"/>
                </a:solidFill>
                <a:latin typeface="Arial" panose="020B0604020202020204" pitchFamily="34" charset="0"/>
                <a:sym typeface="Arial" panose="020B0604020202020204" pitchFamily="34" charset="0"/>
              </a:rPr>
              <a:t>（回答：如何管理？）</a:t>
            </a:r>
          </a:p>
        </p:txBody>
      </p:sp>
      <p:sp>
        <p:nvSpPr>
          <p:cNvPr id="42004" name="矩形 54">
            <a:extLst>
              <a:ext uri="{FF2B5EF4-FFF2-40B4-BE49-F238E27FC236}">
                <a16:creationId xmlns:a16="http://schemas.microsoft.com/office/drawing/2014/main" id="{B4E7C94C-5EF3-41E9-991C-FB76FD72123E}"/>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22" tIns="48211" rIns="96422" bIns="48211"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Tree>
  </p:cSld>
  <p:clrMapOvr>
    <a:masterClrMapping/>
  </p:clrMapOvr>
  <p:transition spd="slow"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wheel(1)">
                                      <p:cBhvr>
                                        <p:cTn id="7" dur="1000"/>
                                        <p:tgtEl>
                                          <p:spTgt spid="46089"/>
                                        </p:tgtEl>
                                      </p:cBhvr>
                                    </p:animEffect>
                                  </p:childTnLst>
                                </p:cTn>
                              </p:par>
                              <p:par>
                                <p:cTn id="8" presetID="21" presetClass="entr" presetSubtype="1" fill="hold" nodeType="withEffect">
                                  <p:stCondLst>
                                    <p:cond delay="0"/>
                                  </p:stCondLst>
                                  <p:childTnLst>
                                    <p:set>
                                      <p:cBhvr>
                                        <p:cTn id="9" dur="1" fill="hold">
                                          <p:stCondLst>
                                            <p:cond delay="0"/>
                                          </p:stCondLst>
                                        </p:cTn>
                                        <p:tgtEl>
                                          <p:spTgt spid="46090"/>
                                        </p:tgtEl>
                                        <p:attrNameLst>
                                          <p:attrName>style.visibility</p:attrName>
                                        </p:attrNameLst>
                                      </p:cBhvr>
                                      <p:to>
                                        <p:strVal val="visible"/>
                                      </p:to>
                                    </p:set>
                                    <p:animEffect transition="in" filter="wheel(1)">
                                      <p:cBhvr>
                                        <p:cTn id="10" dur="1000"/>
                                        <p:tgtEl>
                                          <p:spTgt spid="4609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6088"/>
                                        </p:tgtEl>
                                        <p:attrNameLst>
                                          <p:attrName>style.visibility</p:attrName>
                                        </p:attrNameLst>
                                      </p:cBhvr>
                                      <p:to>
                                        <p:strVal val="visible"/>
                                      </p:to>
                                    </p:set>
                                    <p:animEffect transition="in" filter="wheel(1)">
                                      <p:cBhvr>
                                        <p:cTn id="13" dur="1000"/>
                                        <p:tgtEl>
                                          <p:spTgt spid="46088"/>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082"/>
                                        </p:tgtEl>
                                        <p:attrNameLst>
                                          <p:attrName>style.visibility</p:attrName>
                                        </p:attrNameLst>
                                      </p:cBhvr>
                                      <p:to>
                                        <p:strVal val="visible"/>
                                      </p:to>
                                    </p:set>
                                    <p:anim calcmode="lin" valueType="num">
                                      <p:cBhvr>
                                        <p:cTn id="17" dur="500" fill="hold"/>
                                        <p:tgtEl>
                                          <p:spTgt spid="46082"/>
                                        </p:tgtEl>
                                        <p:attrNameLst>
                                          <p:attrName>ppt_w</p:attrName>
                                        </p:attrNameLst>
                                      </p:cBhvr>
                                      <p:tavLst>
                                        <p:tav tm="0">
                                          <p:val>
                                            <p:fltVal val="0"/>
                                          </p:val>
                                        </p:tav>
                                        <p:tav tm="100000">
                                          <p:val>
                                            <p:strVal val="#ppt_w"/>
                                          </p:val>
                                        </p:tav>
                                      </p:tavLst>
                                    </p:anim>
                                    <p:anim calcmode="lin" valueType="num">
                                      <p:cBhvr>
                                        <p:cTn id="18" dur="500" fill="hold"/>
                                        <p:tgtEl>
                                          <p:spTgt spid="46082"/>
                                        </p:tgtEl>
                                        <p:attrNameLst>
                                          <p:attrName>ppt_h</p:attrName>
                                        </p:attrNameLst>
                                      </p:cBhvr>
                                      <p:tavLst>
                                        <p:tav tm="0">
                                          <p:val>
                                            <p:fltVal val="0"/>
                                          </p:val>
                                        </p:tav>
                                        <p:tav tm="100000">
                                          <p:val>
                                            <p:strVal val="#ppt_h"/>
                                          </p:val>
                                        </p:tav>
                                      </p:tavLst>
                                    </p:anim>
                                    <p:animEffect transition="in" filter="fade">
                                      <p:cBhvr>
                                        <p:cTn id="19" dur="500"/>
                                        <p:tgtEl>
                                          <p:spTgt spid="46082"/>
                                        </p:tgtEl>
                                      </p:cBhvr>
                                    </p:animEffect>
                                  </p:childTnLst>
                                </p:cTn>
                              </p:par>
                            </p:childTnLst>
                          </p:cTn>
                        </p:par>
                        <p:par>
                          <p:cTn id="20" fill="hold" nodeType="afterGroup">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46091"/>
                                        </p:tgtEl>
                                        <p:attrNameLst>
                                          <p:attrName>style.visibility</p:attrName>
                                        </p:attrNameLst>
                                      </p:cBhvr>
                                      <p:to>
                                        <p:strVal val="visible"/>
                                      </p:to>
                                    </p:set>
                                    <p:animScale>
                                      <p:cBhvr>
                                        <p:cTn id="23" dur="1000" decel="50000" fill="hold">
                                          <p:stCondLst>
                                            <p:cond delay="0"/>
                                          </p:stCondLst>
                                        </p:cTn>
                                        <p:tgtEl>
                                          <p:spTgt spid="460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4" dur="1000" decel="50000" fill="hold">
                                          <p:stCondLst>
                                            <p:cond delay="0"/>
                                          </p:stCondLst>
                                        </p:cTn>
                                        <p:tgtEl>
                                          <p:spTgt spid="46091"/>
                                        </p:tgtEl>
                                        <p:attrNameLst>
                                          <p:attrName>ppt_x,ppt_y</p:attrName>
                                        </p:attrNameLst>
                                      </p:cBhvr>
                                      <p:rCtr x="0" y="0"/>
                                    </p:animMotion>
                                    <p:animEffect transition="in" filter="fade">
                                      <p:cBhvr>
                                        <p:cTn id="25" dur="1000"/>
                                        <p:tgtEl>
                                          <p:spTgt spid="46091"/>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46092"/>
                                        </p:tgtEl>
                                        <p:attrNameLst>
                                          <p:attrName>style.visibility</p:attrName>
                                        </p:attrNameLst>
                                      </p:cBhvr>
                                      <p:to>
                                        <p:strVal val="visible"/>
                                      </p:to>
                                    </p:set>
                                    <p:animScale>
                                      <p:cBhvr>
                                        <p:cTn id="28" dur="1000" decel="50000" fill="hold">
                                          <p:stCondLst>
                                            <p:cond delay="0"/>
                                          </p:stCondLst>
                                        </p:cTn>
                                        <p:tgtEl>
                                          <p:spTgt spid="460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9" dur="1000" decel="50000" fill="hold">
                                          <p:stCondLst>
                                            <p:cond delay="0"/>
                                          </p:stCondLst>
                                        </p:cTn>
                                        <p:tgtEl>
                                          <p:spTgt spid="46092"/>
                                        </p:tgtEl>
                                        <p:attrNameLst>
                                          <p:attrName>ppt_x,ppt_y</p:attrName>
                                        </p:attrNameLst>
                                      </p:cBhvr>
                                      <p:rCtr x="0" y="0"/>
                                    </p:animMotion>
                                    <p:animEffect transition="in" filter="fade">
                                      <p:cBhvr>
                                        <p:cTn id="30" dur="1000"/>
                                        <p:tgtEl>
                                          <p:spTgt spid="46092"/>
                                        </p:tgtEl>
                                      </p:cBhvr>
                                    </p:animEffect>
                                  </p:childTnLst>
                                </p:cTn>
                              </p:par>
                            </p:childTnLst>
                          </p:cTn>
                        </p:par>
                        <p:par>
                          <p:cTn id="31" fill="hold" nodeType="afterGroup">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4608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608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608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6085"/>
                                        </p:tgtEl>
                                        <p:attrNameLst>
                                          <p:attrName>style.visibility</p:attrName>
                                        </p:attrNameLst>
                                      </p:cBhvr>
                                      <p:to>
                                        <p:strVal val="visible"/>
                                      </p:to>
                                    </p:set>
                                  </p:childTnLst>
                                </p:cTn>
                              </p:par>
                              <p:par>
                                <p:cTn id="40" presetID="35" presetClass="path" presetSubtype="0" accel="50000" decel="50000" fill="hold" grpId="1" nodeType="withEffect">
                                  <p:stCondLst>
                                    <p:cond delay="0"/>
                                  </p:stCondLst>
                                  <p:childTnLst>
                                    <p:animMotion origin="layout" path="M 2.29608E-6 1.11111E-6 L -0.17354 0.29051 " pathEditMode="relative" rAng="0" ptsTypes="AA">
                                      <p:cBhvr>
                                        <p:cTn id="41" dur="500" spd="-99100" fill="hold"/>
                                        <p:tgtEl>
                                          <p:spTgt spid="46083"/>
                                        </p:tgtEl>
                                        <p:attrNameLst>
                                          <p:attrName>ppt_x,ppt_y</p:attrName>
                                        </p:attrNameLst>
                                      </p:cBhvr>
                                      <p:rCtr x="-859200" y="1450000"/>
                                    </p:animMotion>
                                  </p:childTnLst>
                                </p:cTn>
                              </p:par>
                              <p:par>
                                <p:cTn id="42" presetID="35" presetClass="path" presetSubtype="0" accel="50000" decel="50000" fill="hold" grpId="1" nodeType="withEffect">
                                  <p:stCondLst>
                                    <p:cond delay="0"/>
                                  </p:stCondLst>
                                  <p:childTnLst>
                                    <p:animMotion origin="layout" path="M 2.35202E-6 -2.59259E-6 L -0.23143 0.15556 " pathEditMode="relative" rAng="0" ptsTypes="AA">
                                      <p:cBhvr>
                                        <p:cTn id="43" dur="500" spd="-99100" fill="hold"/>
                                        <p:tgtEl>
                                          <p:spTgt spid="46086"/>
                                        </p:tgtEl>
                                        <p:attrNameLst>
                                          <p:attrName>ppt_x,ppt_y</p:attrName>
                                        </p:attrNameLst>
                                      </p:cBhvr>
                                      <p:rCtr x="-1149200" y="780000"/>
                                    </p:animMotion>
                                  </p:childTnLst>
                                </p:cTn>
                              </p:par>
                              <p:par>
                                <p:cTn id="44" presetID="35" presetClass="path" presetSubtype="0" accel="50000" decel="50000" fill="hold" grpId="1" nodeType="withEffect">
                                  <p:stCondLst>
                                    <p:cond delay="0"/>
                                  </p:stCondLst>
                                  <p:childTnLst>
                                    <p:animMotion origin="layout" path="M 0 0 L -0.25 0 E" pathEditMode="relative" rAng="0" ptsTypes="">
                                      <p:cBhvr>
                                        <p:cTn id="45" dur="500" spd="-99100" fill="hold"/>
                                        <p:tgtEl>
                                          <p:spTgt spid="46087"/>
                                        </p:tgtEl>
                                        <p:attrNameLst>
                                          <p:attrName>ppt_x,ppt_y</p:attrName>
                                        </p:attrNameLst>
                                      </p:cBhvr>
                                      <p:rCtr x="0" y="0"/>
                                    </p:animMotion>
                                  </p:childTnLst>
                                </p:cTn>
                              </p:par>
                              <p:par>
                                <p:cTn id="46" presetID="35" presetClass="path" presetSubtype="0" accel="50000" decel="50000" fill="hold" grpId="1" nodeType="withEffect">
                                  <p:stCondLst>
                                    <p:cond delay="0"/>
                                  </p:stCondLst>
                                  <p:childTnLst>
                                    <p:animMotion origin="layout" path="M 8.64198E-7 3.24846E-7 L -0.23148 -0.15562 " pathEditMode="relative" rAng="0" ptsTypes="AA">
                                      <p:cBhvr>
                                        <p:cTn id="47" dur="500" spd="-99100" fill="hold"/>
                                        <p:tgtEl>
                                          <p:spTgt spid="46085"/>
                                        </p:tgtEl>
                                        <p:attrNameLst>
                                          <p:attrName>ppt_x,ppt_y</p:attrName>
                                        </p:attrNameLst>
                                      </p:cBhvr>
                                      <p:rCtr x="-11580" y="-7792"/>
                                    </p:animMotion>
                                  </p:childTnLst>
                                </p:cTn>
                              </p:par>
                            </p:childTnLst>
                          </p:cTn>
                        </p:par>
                        <p:par>
                          <p:cTn id="48" fill="hold" nodeType="afterGroup">
                            <p:stCondLst>
                              <p:cond delay="3000"/>
                            </p:stCondLst>
                            <p:childTnLst>
                              <p:par>
                                <p:cTn id="49" presetID="47" presetClass="entr" presetSubtype="0" fill="hold" grpId="0" nodeType="afterEffect">
                                  <p:stCondLst>
                                    <p:cond delay="0"/>
                                  </p:stCondLst>
                                  <p:childTnLst>
                                    <p:set>
                                      <p:cBhvr>
                                        <p:cTn id="50" dur="1" fill="hold">
                                          <p:stCondLst>
                                            <p:cond delay="0"/>
                                          </p:stCondLst>
                                        </p:cTn>
                                        <p:tgtEl>
                                          <p:spTgt spid="46093"/>
                                        </p:tgtEl>
                                        <p:attrNameLst>
                                          <p:attrName>style.visibility</p:attrName>
                                        </p:attrNameLst>
                                      </p:cBhvr>
                                      <p:to>
                                        <p:strVal val="visible"/>
                                      </p:to>
                                    </p:set>
                                    <p:animEffect transition="in" filter="fade">
                                      <p:cBhvr>
                                        <p:cTn id="51" dur="1000"/>
                                        <p:tgtEl>
                                          <p:spTgt spid="46093"/>
                                        </p:tgtEl>
                                      </p:cBhvr>
                                    </p:animEffect>
                                    <p:anim calcmode="lin" valueType="num">
                                      <p:cBhvr>
                                        <p:cTn id="52" dur="1000" fill="hold"/>
                                        <p:tgtEl>
                                          <p:spTgt spid="46093"/>
                                        </p:tgtEl>
                                        <p:attrNameLst>
                                          <p:attrName>ppt_x</p:attrName>
                                        </p:attrNameLst>
                                      </p:cBhvr>
                                      <p:tavLst>
                                        <p:tav tm="0">
                                          <p:val>
                                            <p:strVal val="#ppt_x"/>
                                          </p:val>
                                        </p:tav>
                                        <p:tav tm="100000">
                                          <p:val>
                                            <p:strVal val="#ppt_x"/>
                                          </p:val>
                                        </p:tav>
                                      </p:tavLst>
                                    </p:anim>
                                    <p:anim calcmode="lin" valueType="num">
                                      <p:cBhvr>
                                        <p:cTn id="53" dur="1000" fill="hold"/>
                                        <p:tgtEl>
                                          <p:spTgt spid="4609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46094"/>
                                        </p:tgtEl>
                                        <p:attrNameLst>
                                          <p:attrName>style.visibility</p:attrName>
                                        </p:attrNameLst>
                                      </p:cBhvr>
                                      <p:to>
                                        <p:strVal val="visible"/>
                                      </p:to>
                                    </p:set>
                                    <p:animEffect transition="in" filter="fade">
                                      <p:cBhvr>
                                        <p:cTn id="56" dur="1000"/>
                                        <p:tgtEl>
                                          <p:spTgt spid="46094"/>
                                        </p:tgtEl>
                                      </p:cBhvr>
                                    </p:animEffect>
                                    <p:anim calcmode="lin" valueType="num">
                                      <p:cBhvr>
                                        <p:cTn id="57" dur="1000" fill="hold"/>
                                        <p:tgtEl>
                                          <p:spTgt spid="46094"/>
                                        </p:tgtEl>
                                        <p:attrNameLst>
                                          <p:attrName>ppt_x</p:attrName>
                                        </p:attrNameLst>
                                      </p:cBhvr>
                                      <p:tavLst>
                                        <p:tav tm="0">
                                          <p:val>
                                            <p:strVal val="#ppt_x"/>
                                          </p:val>
                                        </p:tav>
                                        <p:tav tm="100000">
                                          <p:val>
                                            <p:strVal val="#ppt_x"/>
                                          </p:val>
                                        </p:tav>
                                      </p:tavLst>
                                    </p:anim>
                                    <p:anim calcmode="lin" valueType="num">
                                      <p:cBhvr>
                                        <p:cTn id="58" dur="1000" fill="hold"/>
                                        <p:tgtEl>
                                          <p:spTgt spid="4609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46095"/>
                                        </p:tgtEl>
                                        <p:attrNameLst>
                                          <p:attrName>style.visibility</p:attrName>
                                        </p:attrNameLst>
                                      </p:cBhvr>
                                      <p:to>
                                        <p:strVal val="visible"/>
                                      </p:to>
                                    </p:set>
                                    <p:animEffect transition="in" filter="fade">
                                      <p:cBhvr>
                                        <p:cTn id="61" dur="1000"/>
                                        <p:tgtEl>
                                          <p:spTgt spid="46095"/>
                                        </p:tgtEl>
                                      </p:cBhvr>
                                    </p:animEffect>
                                    <p:anim calcmode="lin" valueType="num">
                                      <p:cBhvr>
                                        <p:cTn id="62" dur="1000" fill="hold"/>
                                        <p:tgtEl>
                                          <p:spTgt spid="46095"/>
                                        </p:tgtEl>
                                        <p:attrNameLst>
                                          <p:attrName>ppt_x</p:attrName>
                                        </p:attrNameLst>
                                      </p:cBhvr>
                                      <p:tavLst>
                                        <p:tav tm="0">
                                          <p:val>
                                            <p:strVal val="#ppt_x"/>
                                          </p:val>
                                        </p:tav>
                                        <p:tav tm="100000">
                                          <p:val>
                                            <p:strVal val="#ppt_x"/>
                                          </p:val>
                                        </p:tav>
                                      </p:tavLst>
                                    </p:anim>
                                    <p:anim calcmode="lin" valueType="num">
                                      <p:cBhvr>
                                        <p:cTn id="63" dur="1000" fill="hold"/>
                                        <p:tgtEl>
                                          <p:spTgt spid="4609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6096"/>
                                        </p:tgtEl>
                                        <p:attrNameLst>
                                          <p:attrName>style.visibility</p:attrName>
                                        </p:attrNameLst>
                                      </p:cBhvr>
                                      <p:to>
                                        <p:strVal val="visible"/>
                                      </p:to>
                                    </p:set>
                                    <p:animEffect transition="in" filter="fade">
                                      <p:cBhvr>
                                        <p:cTn id="66" dur="1000"/>
                                        <p:tgtEl>
                                          <p:spTgt spid="46096"/>
                                        </p:tgtEl>
                                      </p:cBhvr>
                                    </p:animEffect>
                                    <p:anim calcmode="lin" valueType="num">
                                      <p:cBhvr>
                                        <p:cTn id="67" dur="1000" fill="hold"/>
                                        <p:tgtEl>
                                          <p:spTgt spid="46096"/>
                                        </p:tgtEl>
                                        <p:attrNameLst>
                                          <p:attrName>ppt_x</p:attrName>
                                        </p:attrNameLst>
                                      </p:cBhvr>
                                      <p:tavLst>
                                        <p:tav tm="0">
                                          <p:val>
                                            <p:strVal val="#ppt_x"/>
                                          </p:val>
                                        </p:tav>
                                        <p:tav tm="100000">
                                          <p:val>
                                            <p:strVal val="#ppt_x"/>
                                          </p:val>
                                        </p:tav>
                                      </p:tavLst>
                                    </p:anim>
                                    <p:anim calcmode="lin" valueType="num">
                                      <p:cBhvr>
                                        <p:cTn id="68" dur="1000" fill="hold"/>
                                        <p:tgtEl>
                                          <p:spTgt spid="460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autoUpdateAnimBg="0"/>
      <p:bldP spid="46083" grpId="0" animBg="1" autoUpdateAnimBg="0"/>
      <p:bldP spid="46083" grpId="1" animBg="1" autoUpdateAnimBg="0"/>
      <p:bldP spid="46085" grpId="0" animBg="1" autoUpdateAnimBg="0"/>
      <p:bldP spid="46085" grpId="1" animBg="1" autoUpdateAnimBg="0"/>
      <p:bldP spid="46086" grpId="0" animBg="1" autoUpdateAnimBg="0"/>
      <p:bldP spid="46086" grpId="1" animBg="1" autoUpdateAnimBg="0"/>
      <p:bldP spid="46087" grpId="0" animBg="1" autoUpdateAnimBg="0"/>
      <p:bldP spid="46087" grpId="1" animBg="1" autoUpdateAnimBg="0"/>
      <p:bldP spid="46088" grpId="0" animBg="1" autoUpdateAnimBg="0"/>
      <p:bldP spid="46089" grpId="0" animBg="1" autoUpdateAnimBg="0"/>
      <p:bldP spid="46091" grpId="0" animBg="1" autoUpdateAnimBg="0"/>
      <p:bldP spid="46092" grpId="0" autoUpdateAnimBg="0"/>
      <p:bldP spid="46093" grpId="0" autoUpdateAnimBg="0"/>
      <p:bldP spid="46094" grpId="0" autoUpdateAnimBg="0"/>
      <p:bldP spid="46095" grpId="0" autoUpdateAnimBg="0"/>
      <p:bldP spid="4609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5A410530-198B-484D-AA1C-9E2C9223EF35}"/>
              </a:ext>
            </a:extLst>
          </p:cNvPr>
          <p:cNvGraphicFramePr/>
          <p:nvPr>
            <p:extLst>
              <p:ext uri="{D42A27DB-BD31-4B8C-83A1-F6EECF244321}">
                <p14:modId xmlns:p14="http://schemas.microsoft.com/office/powerpoint/2010/main" val="1149240828"/>
              </p:ext>
            </p:extLst>
          </p:nvPr>
        </p:nvGraphicFramePr>
        <p:xfrm>
          <a:off x="956767" y="1240060"/>
          <a:ext cx="10513168" cy="5403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a:extLst>
              <a:ext uri="{FF2B5EF4-FFF2-40B4-BE49-F238E27FC236}">
                <a16:creationId xmlns:a16="http://schemas.microsoft.com/office/drawing/2014/main" id="{814EB78D-0EF7-42EF-8F38-36CB3EDE3DDA}"/>
              </a:ext>
            </a:extLst>
          </p:cNvPr>
          <p:cNvSpPr txBox="1"/>
          <p:nvPr/>
        </p:nvSpPr>
        <p:spPr>
          <a:xfrm>
            <a:off x="740743" y="431840"/>
            <a:ext cx="2016224" cy="584775"/>
          </a:xfrm>
          <a:prstGeom prst="rect">
            <a:avLst/>
          </a:prstGeom>
          <a:noFill/>
        </p:spPr>
        <p:txBody>
          <a:bodyPr wrap="square" rtlCol="0">
            <a:spAutoFit/>
          </a:bodyPr>
          <a:lstStyle/>
          <a:p>
            <a:pPr algn="ctr" eaLnBrk="1" hangingPunct="1">
              <a:buFont typeface="Arial" panose="020B0604020202020204" pitchFamily="34" charset="0"/>
              <a:buNone/>
            </a:pPr>
            <a:r>
              <a:rPr lang="zh-CN" altLang="en-US" sz="3200" b="0" dirty="0">
                <a:solidFill>
                  <a:schemeClr val="tx1"/>
                </a:solidFill>
                <a:latin typeface="Calibri" panose="020F0502020204030204" pitchFamily="34" charset="0"/>
                <a:ea typeface="宋体" panose="02010600030101010101" pitchFamily="2" charset="-122"/>
              </a:rPr>
              <a:t>财务管理</a:t>
            </a:r>
            <a:endParaRPr lang="zh-CN" altLang="en-US" sz="2800" dirty="0">
              <a:solidFill>
                <a:schemeClr val="tx1"/>
              </a:solidFill>
              <a:latin typeface="Calibri" panose="020F0502020204030204" pitchFamily="34" charset="0"/>
              <a:ea typeface="楷体_GB2312" panose="02010609030101010101" pitchFamily="49" charset="-122"/>
            </a:endParaRPr>
          </a:p>
        </p:txBody>
      </p:sp>
      <p:sp>
        <p:nvSpPr>
          <p:cNvPr id="5" name="文本框 4">
            <a:extLst>
              <a:ext uri="{FF2B5EF4-FFF2-40B4-BE49-F238E27FC236}">
                <a16:creationId xmlns:a16="http://schemas.microsoft.com/office/drawing/2014/main" id="{9579EF1F-7453-4E4C-A9E2-AB300522C975}"/>
              </a:ext>
            </a:extLst>
          </p:cNvPr>
          <p:cNvSpPr txBox="1"/>
          <p:nvPr/>
        </p:nvSpPr>
        <p:spPr>
          <a:xfrm>
            <a:off x="2612951" y="589548"/>
            <a:ext cx="2808312" cy="369332"/>
          </a:xfrm>
          <a:prstGeom prst="rect">
            <a:avLst/>
          </a:prstGeom>
          <a:noFill/>
        </p:spPr>
        <p:txBody>
          <a:bodyPr wrap="square" rtlCol="0">
            <a:spAutoFit/>
          </a:bodyPr>
          <a:lstStyle/>
          <a:p>
            <a:pPr algn="ctr" eaLnBrk="1" hangingPunct="1">
              <a:buFont typeface="Arial" panose="020B0604020202020204" pitchFamily="34" charset="0"/>
              <a:buNone/>
            </a:pPr>
            <a:r>
              <a:rPr lang="zh-CN" altLang="en-US" sz="1600" dirty="0">
                <a:solidFill>
                  <a:srgbClr val="FF0000"/>
                </a:solidFill>
              </a:rPr>
              <a:t>（回答：</a:t>
            </a:r>
            <a:r>
              <a:rPr lang="zh-CN" altLang="en-US" sz="1800" dirty="0">
                <a:solidFill>
                  <a:srgbClr val="FF0000"/>
                </a:solidFill>
              </a:rPr>
              <a:t>财务管理</a:t>
            </a:r>
            <a:r>
              <a:rPr lang="zh-CN" altLang="en-US" sz="1600" dirty="0">
                <a:solidFill>
                  <a:srgbClr val="FF0000"/>
                </a:solidFill>
              </a:rPr>
              <a:t>如何？）</a:t>
            </a:r>
          </a:p>
        </p:txBody>
      </p:sp>
    </p:spTree>
    <p:extLst>
      <p:ext uri="{BB962C8B-B14F-4D97-AF65-F5344CB8AC3E}">
        <p14:creationId xmlns:p14="http://schemas.microsoft.com/office/powerpoint/2010/main" val="133290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27EC56DE-96F8-40D4-99E4-66B6A84AB41C}"/>
              </a:ext>
            </a:extLst>
          </p:cNvPr>
          <p:cNvSpPr>
            <a:spLocks noGrp="1"/>
          </p:cNvSpPr>
          <p:nvPr>
            <p:ph type="title"/>
          </p:nvPr>
        </p:nvSpPr>
        <p:spPr>
          <a:xfrm>
            <a:off x="598167" y="303957"/>
            <a:ext cx="11090672" cy="1045399"/>
          </a:xfrm>
        </p:spPr>
        <p:txBody>
          <a:bodyPr>
            <a:normAutofit fontScale="90000"/>
          </a:bodyPr>
          <a:lstStyle/>
          <a:p>
            <a:r>
              <a:rPr lang="zh-CN" altLang="en-US" dirty="0">
                <a:latin typeface="华文新魏" panose="02010800040101010101" pitchFamily="2" charset="-122"/>
                <a:ea typeface="华文新魏" panose="02010800040101010101" pitchFamily="2" charset="-122"/>
              </a:rPr>
              <a:t>项目实施内容情况表填报案例：</a:t>
            </a:r>
            <a:br>
              <a:rPr lang="en-US" altLang="zh-CN" dirty="0">
                <a:latin typeface="华文新魏" panose="02010800040101010101" pitchFamily="2" charset="-122"/>
                <a:ea typeface="华文新魏" panose="02010800040101010101" pitchFamily="2" charset="-122"/>
              </a:rPr>
            </a:br>
            <a:r>
              <a:rPr lang="en-US" altLang="zh-CN" dirty="0">
                <a:latin typeface="华文新魏" panose="02010800040101010101" pitchFamily="2" charset="-122"/>
                <a:ea typeface="华文新魏" panose="02010800040101010101" pitchFamily="2" charset="-122"/>
              </a:rPr>
              <a:t>        </a:t>
            </a:r>
            <a:r>
              <a:rPr lang="zh-CN" altLang="en-US" sz="2700" dirty="0">
                <a:latin typeface="楷体_GB2312" panose="02010609030101010101" pitchFamily="49" charset="-122"/>
                <a:ea typeface="楷体_GB2312" panose="02010609030101010101" pitchFamily="49" charset="-122"/>
              </a:rPr>
              <a:t>云南省哲学社会科学规划项目经费</a:t>
            </a:r>
          </a:p>
        </p:txBody>
      </p:sp>
      <p:graphicFrame>
        <p:nvGraphicFramePr>
          <p:cNvPr id="2" name="表格 1">
            <a:extLst>
              <a:ext uri="{FF2B5EF4-FFF2-40B4-BE49-F238E27FC236}">
                <a16:creationId xmlns:a16="http://schemas.microsoft.com/office/drawing/2014/main" id="{A8696BAC-135C-473E-BFFC-6DE2454C5BC7}"/>
              </a:ext>
            </a:extLst>
          </p:cNvPr>
          <p:cNvGraphicFramePr>
            <a:graphicFrameLocks noGrp="1"/>
          </p:cNvGraphicFramePr>
          <p:nvPr>
            <p:extLst>
              <p:ext uri="{D42A27DB-BD31-4B8C-83A1-F6EECF244321}">
                <p14:modId xmlns:p14="http://schemas.microsoft.com/office/powerpoint/2010/main" val="1361709290"/>
              </p:ext>
            </p:extLst>
          </p:nvPr>
        </p:nvGraphicFramePr>
        <p:xfrm>
          <a:off x="740743" y="1528094"/>
          <a:ext cx="11089232" cy="5168572"/>
        </p:xfrm>
        <a:graphic>
          <a:graphicData uri="http://schemas.openxmlformats.org/drawingml/2006/table">
            <a:tbl>
              <a:tblPr firstRow="1" bandRow="1">
                <a:tableStyleId>{21E4AEA4-8DFA-4A89-87EB-49C32662AFE0}</a:tableStyleId>
              </a:tblPr>
              <a:tblGrid>
                <a:gridCol w="1224136">
                  <a:extLst>
                    <a:ext uri="{9D8B030D-6E8A-4147-A177-3AD203B41FA5}">
                      <a16:colId xmlns:a16="http://schemas.microsoft.com/office/drawing/2014/main" val="1183443353"/>
                    </a:ext>
                  </a:extLst>
                </a:gridCol>
                <a:gridCol w="2088232">
                  <a:extLst>
                    <a:ext uri="{9D8B030D-6E8A-4147-A177-3AD203B41FA5}">
                      <a16:colId xmlns:a16="http://schemas.microsoft.com/office/drawing/2014/main" val="2338791581"/>
                    </a:ext>
                  </a:extLst>
                </a:gridCol>
                <a:gridCol w="1152128">
                  <a:extLst>
                    <a:ext uri="{9D8B030D-6E8A-4147-A177-3AD203B41FA5}">
                      <a16:colId xmlns:a16="http://schemas.microsoft.com/office/drawing/2014/main" val="2456614645"/>
                    </a:ext>
                  </a:extLst>
                </a:gridCol>
                <a:gridCol w="6624736">
                  <a:extLst>
                    <a:ext uri="{9D8B030D-6E8A-4147-A177-3AD203B41FA5}">
                      <a16:colId xmlns:a16="http://schemas.microsoft.com/office/drawing/2014/main" val="17742555"/>
                    </a:ext>
                  </a:extLst>
                </a:gridCol>
              </a:tblGrid>
              <a:tr h="560064">
                <a:tc gridSpan="4">
                  <a:txBody>
                    <a:bodyPr/>
                    <a:lstStyle/>
                    <a:p>
                      <a:pPr algn="ctr"/>
                      <a:r>
                        <a:rPr lang="zh-CN" altLang="en-US" sz="3200" dirty="0"/>
                        <a:t>项目实施内容情况表</a:t>
                      </a: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211690373"/>
                  </a:ext>
                </a:extLst>
              </a:tr>
              <a:tr h="1509111">
                <a:tc rowSpan="8">
                  <a:txBody>
                    <a:bodyPr/>
                    <a:lstStyle/>
                    <a:p>
                      <a:pPr algn="ctr"/>
                      <a:r>
                        <a:rPr lang="zh-CN" altLang="en-US" sz="1800" dirty="0"/>
                        <a:t>项目目标</a:t>
                      </a:r>
                    </a:p>
                  </a:txBody>
                  <a:tcPr anchor="ctr"/>
                </a:tc>
                <a:tc rowSpan="2">
                  <a:txBody>
                    <a:bodyPr/>
                    <a:lstStyle/>
                    <a:p>
                      <a:pPr algn="ctr"/>
                      <a:r>
                        <a:rPr lang="zh-CN" altLang="en-US" sz="1800" dirty="0"/>
                        <a:t>立项依据</a:t>
                      </a:r>
                    </a:p>
                  </a:txBody>
                  <a:tcPr anchor="ctr"/>
                </a:tc>
                <a:tc>
                  <a:txBody>
                    <a:bodyPr/>
                    <a:lstStyle/>
                    <a:p>
                      <a:pPr algn="ctr"/>
                      <a:r>
                        <a:rPr lang="zh-CN" altLang="en-US" sz="1800" dirty="0"/>
                        <a:t>简述</a:t>
                      </a:r>
                    </a:p>
                  </a:txBody>
                  <a:tcPr anchor="ctr"/>
                </a:tc>
                <a:tc>
                  <a:txBody>
                    <a:bodyPr/>
                    <a:lstStyle/>
                    <a:p>
                      <a:pPr algn="l"/>
                      <a:r>
                        <a:rPr lang="en-US" altLang="zh-CN" sz="1600" dirty="0"/>
                        <a:t>《</a:t>
                      </a:r>
                      <a:r>
                        <a:rPr lang="zh-CN" altLang="en-US" sz="1600" dirty="0"/>
                        <a:t>云南省哲学社会科学研究和发展“十三五”规划纲要</a:t>
                      </a:r>
                      <a:r>
                        <a:rPr lang="en-US" altLang="zh-CN" sz="1600" dirty="0"/>
                        <a:t>》</a:t>
                      </a:r>
                      <a:r>
                        <a:rPr lang="zh-CN" altLang="en-US" sz="1600" dirty="0"/>
                        <a:t>（云办发</a:t>
                      </a:r>
                      <a:r>
                        <a:rPr lang="en-US" altLang="zh-CN" sz="1600" dirty="0"/>
                        <a:t>〔2016〕24</a:t>
                      </a:r>
                      <a:r>
                        <a:rPr lang="zh-CN" altLang="en-US" sz="1600" dirty="0"/>
                        <a:t>号）强调要大力繁荣发展哲学社会科学</a:t>
                      </a:r>
                      <a:r>
                        <a:rPr lang="en-US" altLang="zh-CN" sz="1600" dirty="0"/>
                        <a:t>,</a:t>
                      </a:r>
                      <a:r>
                        <a:rPr lang="zh-CN" altLang="en-US" sz="1600" dirty="0"/>
                        <a:t>加快构建中国特色哲学社会科学，并指出哲学社会科学是人们认识世界、改造世界的重要工具，是推动历史发展和社会进步的重要力量，其发展水平反映了一个民族的思维能力、精神品格、文明素质，体现了一个国家的综合国力和国际竞争力。</a:t>
                      </a:r>
                    </a:p>
                  </a:txBody>
                  <a:tcPr anchor="ctr"/>
                </a:tc>
                <a:extLst>
                  <a:ext uri="{0D108BD9-81ED-4DB2-BD59-A6C34878D82A}">
                    <a16:rowId xmlns:a16="http://schemas.microsoft.com/office/drawing/2014/main" val="2305678284"/>
                  </a:ext>
                </a:extLst>
              </a:tr>
              <a:tr h="583579">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800" dirty="0"/>
                        <a:t>政策依据</a:t>
                      </a:r>
                    </a:p>
                  </a:txBody>
                  <a:tcPr anchor="ctr"/>
                </a:tc>
                <a:tc>
                  <a:txBody>
                    <a:bodyPr/>
                    <a:lstStyle/>
                    <a:p>
                      <a:r>
                        <a:rPr lang="zh-CN" altLang="en-US" sz="1600" dirty="0"/>
                        <a:t>上传</a:t>
                      </a:r>
                      <a:r>
                        <a:rPr lang="en-US" altLang="zh-CN" sz="1600" dirty="0"/>
                        <a:t>《</a:t>
                      </a:r>
                      <a:r>
                        <a:rPr lang="zh-CN" altLang="en-US" sz="1600" dirty="0"/>
                        <a:t>云南省哲学社会科学研究和发展“十三五”规划纲要</a:t>
                      </a:r>
                      <a:r>
                        <a:rPr lang="en-US" altLang="zh-CN" sz="1600" dirty="0"/>
                        <a:t>》</a:t>
                      </a:r>
                      <a:r>
                        <a:rPr lang="zh-CN" altLang="en-US" sz="1600" dirty="0"/>
                        <a:t>（云办发</a:t>
                      </a:r>
                      <a:r>
                        <a:rPr lang="en-US" altLang="zh-CN" sz="1600" dirty="0"/>
                        <a:t>〔2016〕24</a:t>
                      </a:r>
                      <a:r>
                        <a:rPr lang="zh-CN" altLang="en-US" sz="1600" dirty="0"/>
                        <a:t>号），并</a:t>
                      </a:r>
                      <a:r>
                        <a:rPr lang="zh-CN" altLang="en-US" sz="1600" dirty="0">
                          <a:solidFill>
                            <a:srgbClr val="FF0000"/>
                          </a:solidFill>
                        </a:rPr>
                        <a:t>勾画出与项目立项相关的语句或段落。</a:t>
                      </a:r>
                    </a:p>
                  </a:txBody>
                  <a:tcPr/>
                </a:tc>
                <a:extLst>
                  <a:ext uri="{0D108BD9-81ED-4DB2-BD59-A6C34878D82A}">
                    <a16:rowId xmlns:a16="http://schemas.microsoft.com/office/drawing/2014/main" val="1797217246"/>
                  </a:ext>
                </a:extLst>
              </a:tr>
              <a:tr h="416127">
                <a:tc vMerge="1">
                  <a:txBody>
                    <a:bodyPr/>
                    <a:lstStyle/>
                    <a:p>
                      <a:endParaRPr lang="zh-CN" altLang="en-US" dirty="0"/>
                    </a:p>
                  </a:txBody>
                  <a:tcPr/>
                </a:tc>
                <a:tc rowSpan="2">
                  <a:txBody>
                    <a:bodyPr/>
                    <a:lstStyle/>
                    <a:p>
                      <a:pPr algn="ctr"/>
                      <a:r>
                        <a:rPr lang="zh-CN" altLang="en-US" sz="1800" dirty="0"/>
                        <a:t>项目目标和重点</a:t>
                      </a:r>
                    </a:p>
                  </a:txBody>
                  <a:tcPr anchor="ctr"/>
                </a:tc>
                <a:tc>
                  <a:txBody>
                    <a:bodyPr/>
                    <a:lstStyle/>
                    <a:p>
                      <a:pPr algn="ctr"/>
                      <a:r>
                        <a:rPr lang="zh-CN" altLang="en-US" sz="1800" dirty="0"/>
                        <a:t>简述</a:t>
                      </a:r>
                    </a:p>
                  </a:txBody>
                  <a:tcPr anchor="ctr"/>
                </a:tc>
                <a:tc>
                  <a:txBody>
                    <a:bodyPr/>
                    <a:lstStyle/>
                    <a:p>
                      <a:endParaRPr lang="zh-CN" altLang="en-US" sz="1800" dirty="0"/>
                    </a:p>
                  </a:txBody>
                  <a:tcPr/>
                </a:tc>
                <a:extLst>
                  <a:ext uri="{0D108BD9-81ED-4DB2-BD59-A6C34878D82A}">
                    <a16:rowId xmlns:a16="http://schemas.microsoft.com/office/drawing/2014/main" val="768838620"/>
                  </a:ext>
                </a:extLst>
              </a:tr>
              <a:tr h="416127">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800" dirty="0"/>
                        <a:t>政策依据</a:t>
                      </a:r>
                    </a:p>
                  </a:txBody>
                  <a:tcPr anchor="ctr"/>
                </a:tc>
                <a:tc>
                  <a:txBody>
                    <a:bodyPr/>
                    <a:lstStyle/>
                    <a:p>
                      <a:endParaRPr lang="zh-CN" altLang="en-US" sz="1800"/>
                    </a:p>
                  </a:txBody>
                  <a:tcPr/>
                </a:tc>
                <a:extLst>
                  <a:ext uri="{0D108BD9-81ED-4DB2-BD59-A6C34878D82A}">
                    <a16:rowId xmlns:a16="http://schemas.microsoft.com/office/drawing/2014/main" val="344613831"/>
                  </a:ext>
                </a:extLst>
              </a:tr>
              <a:tr h="416127">
                <a:tc vMerge="1">
                  <a:txBody>
                    <a:bodyPr/>
                    <a:lstStyle/>
                    <a:p>
                      <a:endParaRPr lang="zh-CN" altLang="en-US" dirty="0"/>
                    </a:p>
                  </a:txBody>
                  <a:tcPr/>
                </a:tc>
                <a:tc rowSpan="2">
                  <a:txBody>
                    <a:bodyPr/>
                    <a:lstStyle/>
                    <a:p>
                      <a:pPr algn="ctr"/>
                      <a:r>
                        <a:rPr lang="zh-CN" altLang="en-US" sz="1800" dirty="0"/>
                        <a:t>项目的可行性论证</a:t>
                      </a:r>
                    </a:p>
                  </a:txBody>
                  <a:tcPr anchor="ctr"/>
                </a:tc>
                <a:tc>
                  <a:txBody>
                    <a:bodyPr/>
                    <a:lstStyle/>
                    <a:p>
                      <a:pPr algn="ctr"/>
                      <a:r>
                        <a:rPr lang="zh-CN" altLang="en-US" sz="1800" dirty="0"/>
                        <a:t>简述</a:t>
                      </a:r>
                    </a:p>
                  </a:txBody>
                  <a:tcPr anchor="ctr"/>
                </a:tc>
                <a:tc>
                  <a:txBody>
                    <a:bodyPr/>
                    <a:lstStyle/>
                    <a:p>
                      <a:endParaRPr lang="zh-CN" altLang="en-US" sz="1800" dirty="0"/>
                    </a:p>
                  </a:txBody>
                  <a:tcPr/>
                </a:tc>
                <a:extLst>
                  <a:ext uri="{0D108BD9-81ED-4DB2-BD59-A6C34878D82A}">
                    <a16:rowId xmlns:a16="http://schemas.microsoft.com/office/drawing/2014/main" val="625713182"/>
                  </a:ext>
                </a:extLst>
              </a:tr>
              <a:tr h="416127">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800" dirty="0"/>
                        <a:t>政策依据</a:t>
                      </a:r>
                    </a:p>
                  </a:txBody>
                  <a:tcPr anchor="ctr"/>
                </a:tc>
                <a:tc>
                  <a:txBody>
                    <a:bodyPr/>
                    <a:lstStyle/>
                    <a:p>
                      <a:endParaRPr lang="zh-CN" altLang="en-US" sz="1800"/>
                    </a:p>
                  </a:txBody>
                  <a:tcPr/>
                </a:tc>
                <a:extLst>
                  <a:ext uri="{0D108BD9-81ED-4DB2-BD59-A6C34878D82A}">
                    <a16:rowId xmlns:a16="http://schemas.microsoft.com/office/drawing/2014/main" val="2034253770"/>
                  </a:ext>
                </a:extLst>
              </a:tr>
              <a:tr h="416127">
                <a:tc vMerge="1">
                  <a:txBody>
                    <a:bodyPr/>
                    <a:lstStyle/>
                    <a:p>
                      <a:endParaRPr lang="zh-CN" altLang="en-US" dirty="0"/>
                    </a:p>
                  </a:txBody>
                  <a:tcPr/>
                </a:tc>
                <a:tc rowSpan="2">
                  <a:txBody>
                    <a:bodyPr/>
                    <a:lstStyle/>
                    <a:p>
                      <a:pPr algn="ctr"/>
                      <a:r>
                        <a:rPr lang="zh-CN" altLang="en-US" sz="1800" dirty="0"/>
                        <a:t>项目的受益对象</a:t>
                      </a:r>
                    </a:p>
                  </a:txBody>
                  <a:tcPr anchor="ctr"/>
                </a:tc>
                <a:tc>
                  <a:txBody>
                    <a:bodyPr/>
                    <a:lstStyle/>
                    <a:p>
                      <a:pPr algn="ctr"/>
                      <a:r>
                        <a:rPr lang="zh-CN" altLang="en-US" sz="1800" dirty="0"/>
                        <a:t>简述</a:t>
                      </a:r>
                    </a:p>
                  </a:txBody>
                  <a:tcPr anchor="ctr"/>
                </a:tc>
                <a:tc>
                  <a:txBody>
                    <a:bodyPr/>
                    <a:lstStyle/>
                    <a:p>
                      <a:endParaRPr lang="zh-CN" altLang="en-US" sz="1800"/>
                    </a:p>
                  </a:txBody>
                  <a:tcPr/>
                </a:tc>
                <a:extLst>
                  <a:ext uri="{0D108BD9-81ED-4DB2-BD59-A6C34878D82A}">
                    <a16:rowId xmlns:a16="http://schemas.microsoft.com/office/drawing/2014/main" val="595905019"/>
                  </a:ext>
                </a:extLst>
              </a:tr>
              <a:tr h="416127">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800" dirty="0"/>
                        <a:t>政策依据</a:t>
                      </a:r>
                    </a:p>
                  </a:txBody>
                  <a:tcPr anchor="ctr"/>
                </a:tc>
                <a:tc>
                  <a:txBody>
                    <a:bodyPr/>
                    <a:lstStyle/>
                    <a:p>
                      <a:endParaRPr lang="zh-CN" altLang="en-US" sz="1800" dirty="0"/>
                    </a:p>
                  </a:txBody>
                  <a:tcPr/>
                </a:tc>
                <a:extLst>
                  <a:ext uri="{0D108BD9-81ED-4DB2-BD59-A6C34878D82A}">
                    <a16:rowId xmlns:a16="http://schemas.microsoft.com/office/drawing/2014/main" val="2794480393"/>
                  </a:ext>
                </a:extLst>
              </a:tr>
            </a:tbl>
          </a:graphicData>
        </a:graphic>
      </p:graphicFrame>
    </p:spTree>
    <p:extLst>
      <p:ext uri="{BB962C8B-B14F-4D97-AF65-F5344CB8AC3E}">
        <p14:creationId xmlns:p14="http://schemas.microsoft.com/office/powerpoint/2010/main" val="1219630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B48DAC-3105-433B-9D89-2F4F182AFAF4}"/>
              </a:ext>
            </a:extLst>
          </p:cNvPr>
          <p:cNvSpPr>
            <a:spLocks noGrp="1"/>
          </p:cNvSpPr>
          <p:nvPr>
            <p:ph type="title"/>
          </p:nvPr>
        </p:nvSpPr>
        <p:spPr>
          <a:xfrm>
            <a:off x="884039" y="385072"/>
            <a:ext cx="11090672" cy="895296"/>
          </a:xfrm>
        </p:spPr>
        <p:txBody>
          <a:bodyPr/>
          <a:lstStyle/>
          <a:p>
            <a:r>
              <a:rPr lang="zh-CN" altLang="en-US" dirty="0">
                <a:latin typeface="华文彩云" panose="02010800040101010101" pitchFamily="2" charset="-122"/>
                <a:ea typeface="华文彩云" panose="02010800040101010101" pitchFamily="2" charset="-122"/>
              </a:rPr>
              <a:t>         项目支出预算明细表</a:t>
            </a:r>
          </a:p>
        </p:txBody>
      </p:sp>
      <p:sp>
        <p:nvSpPr>
          <p:cNvPr id="4" name="爆炸形: 14 pt  3">
            <a:extLst>
              <a:ext uri="{FF2B5EF4-FFF2-40B4-BE49-F238E27FC236}">
                <a16:creationId xmlns:a16="http://schemas.microsoft.com/office/drawing/2014/main" id="{24591AAA-2B2B-46DF-907A-5F10BE44E59C}"/>
              </a:ext>
            </a:extLst>
          </p:cNvPr>
          <p:cNvSpPr/>
          <p:nvPr/>
        </p:nvSpPr>
        <p:spPr>
          <a:xfrm>
            <a:off x="740743" y="269667"/>
            <a:ext cx="1584176" cy="9457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2-3</a:t>
            </a:r>
            <a:endParaRPr lang="zh-CN" altLang="en-US" sz="2400" dirty="0"/>
          </a:p>
        </p:txBody>
      </p:sp>
      <p:pic>
        <p:nvPicPr>
          <p:cNvPr id="23" name="图片 22">
            <a:extLst>
              <a:ext uri="{FF2B5EF4-FFF2-40B4-BE49-F238E27FC236}">
                <a16:creationId xmlns:a16="http://schemas.microsoft.com/office/drawing/2014/main" id="{6ACD031F-DB54-480C-AF45-8AC47166D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43" y="1456085"/>
            <a:ext cx="11521280" cy="4320480"/>
          </a:xfrm>
          <a:prstGeom prst="rect">
            <a:avLst/>
          </a:prstGeom>
        </p:spPr>
      </p:pic>
      <p:sp>
        <p:nvSpPr>
          <p:cNvPr id="10" name="对话气泡: 椭圆形 9">
            <a:extLst>
              <a:ext uri="{FF2B5EF4-FFF2-40B4-BE49-F238E27FC236}">
                <a16:creationId xmlns:a16="http://schemas.microsoft.com/office/drawing/2014/main" id="{1717CC13-CCFC-4E95-B3AF-B1ACD2E205D0}"/>
              </a:ext>
            </a:extLst>
          </p:cNvPr>
          <p:cNvSpPr/>
          <p:nvPr/>
        </p:nvSpPr>
        <p:spPr>
          <a:xfrm>
            <a:off x="1820863" y="1215413"/>
            <a:ext cx="2304256" cy="598717"/>
          </a:xfrm>
          <a:prstGeom prst="wedgeEllipseCallout">
            <a:avLst>
              <a:gd name="adj1" fmla="val -40233"/>
              <a:gd name="adj2" fmla="val 9052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市对下专项转移支付项目</a:t>
            </a:r>
          </a:p>
        </p:txBody>
      </p:sp>
      <p:sp>
        <p:nvSpPr>
          <p:cNvPr id="6" name="AutoShape 7">
            <a:extLst>
              <a:ext uri="{FF2B5EF4-FFF2-40B4-BE49-F238E27FC236}">
                <a16:creationId xmlns:a16="http://schemas.microsoft.com/office/drawing/2014/main" id="{6D153FB9-79BC-4AA4-8E76-4601AD150054}"/>
              </a:ext>
            </a:extLst>
          </p:cNvPr>
          <p:cNvSpPr>
            <a:spLocks noChangeArrowheads="1"/>
          </p:cNvSpPr>
          <p:nvPr/>
        </p:nvSpPr>
        <p:spPr bwMode="auto">
          <a:xfrm>
            <a:off x="740743" y="6017237"/>
            <a:ext cx="10873208" cy="873900"/>
          </a:xfrm>
          <a:prstGeom prst="roundRect">
            <a:avLst>
              <a:gd name="adj" fmla="val 16667"/>
            </a:avLst>
          </a:prstGeom>
          <a:solidFill>
            <a:srgbClr val="CCFF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433" tIns="48216" rIns="96433" bIns="48216">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defTabSz="963613">
              <a:defRPr sz="1500" b="1">
                <a:solidFill>
                  <a:schemeClr val="bg1"/>
                </a:solidFill>
                <a:latin typeface="微软雅黑" panose="020B0503020204020204" pitchFamily="34" charset="-122"/>
                <a:ea typeface="微软雅黑" panose="020B0503020204020204" pitchFamily="34" charset="-122"/>
              </a:defRPr>
            </a:lvl2pPr>
            <a:lvl3pPr defTabSz="963613">
              <a:defRPr sz="1500" b="1">
                <a:solidFill>
                  <a:schemeClr val="bg1"/>
                </a:solidFill>
                <a:latin typeface="微软雅黑" panose="020B0503020204020204" pitchFamily="34" charset="-122"/>
                <a:ea typeface="微软雅黑" panose="020B0503020204020204" pitchFamily="34" charset="-122"/>
              </a:defRPr>
            </a:lvl3pPr>
            <a:lvl4pPr defTabSz="963613">
              <a:defRPr sz="1500" b="1">
                <a:solidFill>
                  <a:schemeClr val="bg1"/>
                </a:solidFill>
                <a:latin typeface="微软雅黑" panose="020B0503020204020204" pitchFamily="34" charset="-122"/>
                <a:ea typeface="微软雅黑" panose="020B0503020204020204" pitchFamily="34" charset="-122"/>
              </a:defRPr>
            </a:lvl4pPr>
            <a:lvl5pPr defTabSz="963613">
              <a:defRPr sz="1500" b="1">
                <a:solidFill>
                  <a:schemeClr val="bg1"/>
                </a:solidFill>
                <a:latin typeface="微软雅黑" panose="020B0503020204020204" pitchFamily="34" charset="-122"/>
                <a:ea typeface="微软雅黑" panose="020B0503020204020204" pitchFamily="34" charset="-122"/>
              </a:defRPr>
            </a:lvl5pPr>
            <a:lvl6pPr marL="30257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4829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9401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43973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spcBef>
                <a:spcPct val="50000"/>
              </a:spcBef>
              <a:buFont typeface="Arial" panose="020B0604020202020204" pitchFamily="34" charset="0"/>
              <a:buNone/>
            </a:pPr>
            <a:r>
              <a:rPr lang="zh-CN" altLang="en-US" sz="1800" dirty="0">
                <a:solidFill>
                  <a:schemeClr val="tx1"/>
                </a:solidFill>
              </a:rPr>
              <a:t>项目预算应细化至项目具体内容，且各明细项均有明确的单价（标准）或依据为止（细化程度和细化质量）</a:t>
            </a:r>
          </a:p>
          <a:p>
            <a:pPr eaLnBrk="1" hangingPunct="1">
              <a:spcBef>
                <a:spcPct val="50000"/>
              </a:spcBef>
              <a:buFont typeface="Arial" panose="020B0604020202020204" pitchFamily="34" charset="0"/>
              <a:buNone/>
            </a:pPr>
            <a:r>
              <a:rPr lang="zh-CN" altLang="en-US" sz="1800" dirty="0">
                <a:solidFill>
                  <a:schemeClr val="tx1"/>
                </a:solidFill>
              </a:rPr>
              <a:t>细化预算</a:t>
            </a:r>
            <a:r>
              <a:rPr lang="en-US" altLang="zh-CN" sz="1800" dirty="0">
                <a:solidFill>
                  <a:schemeClr val="tx1"/>
                </a:solidFill>
              </a:rPr>
              <a:t>≠</a:t>
            </a:r>
            <a:r>
              <a:rPr lang="zh-CN" altLang="en-US" sz="1800" dirty="0">
                <a:solidFill>
                  <a:schemeClr val="tx1"/>
                </a:solidFill>
              </a:rPr>
              <a:t>将资金切块</a:t>
            </a:r>
          </a:p>
        </p:txBody>
      </p:sp>
    </p:spTree>
    <p:extLst>
      <p:ext uri="{BB962C8B-B14F-4D97-AF65-F5344CB8AC3E}">
        <p14:creationId xmlns:p14="http://schemas.microsoft.com/office/powerpoint/2010/main" val="3576739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entagon 14">
            <a:extLst>
              <a:ext uri="{FF2B5EF4-FFF2-40B4-BE49-F238E27FC236}">
                <a16:creationId xmlns:a16="http://schemas.microsoft.com/office/drawing/2014/main" id="{192DC4E0-0B07-4C03-BDC1-73E056FE40B0}"/>
              </a:ext>
            </a:extLst>
          </p:cNvPr>
          <p:cNvSpPr>
            <a:spLocks noChangeArrowheads="1"/>
          </p:cNvSpPr>
          <p:nvPr/>
        </p:nvSpPr>
        <p:spPr bwMode="auto">
          <a:xfrm>
            <a:off x="7205663" y="2754313"/>
            <a:ext cx="3278187" cy="930275"/>
          </a:xfrm>
          <a:prstGeom prst="homePlate">
            <a:avLst>
              <a:gd name="adj" fmla="val 5002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endParaRPr lang="en-US" altLang="zh-CN" sz="800" b="0">
              <a:solidFill>
                <a:srgbClr val="FFFFFF"/>
              </a:solidFill>
              <a:latin typeface="Arial" panose="020B0604020202020204" pitchFamily="34" charset="0"/>
              <a:sym typeface="Arial" panose="020B0604020202020204" pitchFamily="34" charset="0"/>
            </a:endParaRPr>
          </a:p>
        </p:txBody>
      </p:sp>
      <p:sp>
        <p:nvSpPr>
          <p:cNvPr id="43011" name="Parallelogram 15">
            <a:extLst>
              <a:ext uri="{FF2B5EF4-FFF2-40B4-BE49-F238E27FC236}">
                <a16:creationId xmlns:a16="http://schemas.microsoft.com/office/drawing/2014/main" id="{A141765E-8A96-450C-927F-BC00026CBB79}"/>
              </a:ext>
            </a:extLst>
          </p:cNvPr>
          <p:cNvSpPr>
            <a:spLocks noChangeArrowheads="1"/>
          </p:cNvSpPr>
          <p:nvPr/>
        </p:nvSpPr>
        <p:spPr bwMode="auto">
          <a:xfrm rot="5400000">
            <a:off x="7381082" y="2578894"/>
            <a:ext cx="1395412" cy="1746250"/>
          </a:xfrm>
          <a:prstGeom prst="parallelogram">
            <a:avLst>
              <a:gd name="adj" fmla="val 33167"/>
            </a:avLst>
          </a:prstGeom>
          <a:solidFill>
            <a:srgbClr val="00549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29" tIns="45714" rIns="91429" bIns="45714"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endParaRPr lang="en-US" altLang="zh-CN" sz="800" b="0">
              <a:solidFill>
                <a:srgbClr val="FFFFFF"/>
              </a:solidFill>
              <a:latin typeface="Arial" panose="020B0604020202020204" pitchFamily="34" charset="0"/>
              <a:sym typeface="Arial" panose="020B0604020202020204" pitchFamily="34" charset="0"/>
            </a:endParaRPr>
          </a:p>
        </p:txBody>
      </p:sp>
      <p:sp>
        <p:nvSpPr>
          <p:cNvPr id="43012" name="Rectangle 16">
            <a:extLst>
              <a:ext uri="{FF2B5EF4-FFF2-40B4-BE49-F238E27FC236}">
                <a16:creationId xmlns:a16="http://schemas.microsoft.com/office/drawing/2014/main" id="{C53C8F79-CA51-41FA-82E3-FF9B97077B4E}"/>
              </a:ext>
            </a:extLst>
          </p:cNvPr>
          <p:cNvSpPr>
            <a:spLocks noChangeArrowheads="1"/>
          </p:cNvSpPr>
          <p:nvPr/>
        </p:nvSpPr>
        <p:spPr bwMode="auto">
          <a:xfrm>
            <a:off x="6081713" y="3219450"/>
            <a:ext cx="2870200" cy="9302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endParaRPr lang="en-US" altLang="zh-CN" sz="800" b="0">
              <a:solidFill>
                <a:srgbClr val="FFFFFF"/>
              </a:solidFill>
              <a:latin typeface="Arial" panose="020B0604020202020204" pitchFamily="34" charset="0"/>
              <a:sym typeface="Arial" panose="020B0604020202020204" pitchFamily="34" charset="0"/>
            </a:endParaRPr>
          </a:p>
        </p:txBody>
      </p:sp>
      <p:sp>
        <p:nvSpPr>
          <p:cNvPr id="43013" name="Parallelogram 10">
            <a:extLst>
              <a:ext uri="{FF2B5EF4-FFF2-40B4-BE49-F238E27FC236}">
                <a16:creationId xmlns:a16="http://schemas.microsoft.com/office/drawing/2014/main" id="{FC5E87B1-9F04-4F73-80D4-63C1E8B4C348}"/>
              </a:ext>
            </a:extLst>
          </p:cNvPr>
          <p:cNvSpPr>
            <a:spLocks noChangeArrowheads="1"/>
          </p:cNvSpPr>
          <p:nvPr/>
        </p:nvSpPr>
        <p:spPr bwMode="auto">
          <a:xfrm rot="5400000">
            <a:off x="6255544" y="3045619"/>
            <a:ext cx="1395413" cy="1743075"/>
          </a:xfrm>
          <a:prstGeom prst="parallelogram">
            <a:avLst>
              <a:gd name="adj" fmla="val 33167"/>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29" tIns="45714" rIns="91429" bIns="45714"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endParaRPr lang="en-US" altLang="zh-CN" sz="800" b="0">
              <a:solidFill>
                <a:srgbClr val="FFFFFF"/>
              </a:solidFill>
              <a:latin typeface="Arial" panose="020B0604020202020204" pitchFamily="34" charset="0"/>
              <a:sym typeface="Arial" panose="020B0604020202020204" pitchFamily="34" charset="0"/>
            </a:endParaRPr>
          </a:p>
        </p:txBody>
      </p:sp>
      <p:sp>
        <p:nvSpPr>
          <p:cNvPr id="43014" name="Rectangle 7">
            <a:extLst>
              <a:ext uri="{FF2B5EF4-FFF2-40B4-BE49-F238E27FC236}">
                <a16:creationId xmlns:a16="http://schemas.microsoft.com/office/drawing/2014/main" id="{5B11A74E-8CD3-403D-B172-7C467D83B035}"/>
              </a:ext>
            </a:extLst>
          </p:cNvPr>
          <p:cNvSpPr>
            <a:spLocks noChangeArrowheads="1"/>
          </p:cNvSpPr>
          <p:nvPr/>
        </p:nvSpPr>
        <p:spPr bwMode="auto">
          <a:xfrm>
            <a:off x="4953000" y="3684588"/>
            <a:ext cx="2871788" cy="931862"/>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endParaRPr lang="en-US" altLang="zh-CN" sz="800" b="0">
              <a:solidFill>
                <a:srgbClr val="FFFFFF"/>
              </a:solidFill>
              <a:latin typeface="Arial" panose="020B0604020202020204" pitchFamily="34" charset="0"/>
              <a:sym typeface="Arial" panose="020B0604020202020204" pitchFamily="34" charset="0"/>
            </a:endParaRPr>
          </a:p>
        </p:txBody>
      </p:sp>
      <p:sp>
        <p:nvSpPr>
          <p:cNvPr id="43015" name="Parallelogram 8">
            <a:extLst>
              <a:ext uri="{FF2B5EF4-FFF2-40B4-BE49-F238E27FC236}">
                <a16:creationId xmlns:a16="http://schemas.microsoft.com/office/drawing/2014/main" id="{CA876B06-A6AA-4FC7-B82F-8335F2FB4597}"/>
              </a:ext>
            </a:extLst>
          </p:cNvPr>
          <p:cNvSpPr>
            <a:spLocks noChangeArrowheads="1"/>
          </p:cNvSpPr>
          <p:nvPr/>
        </p:nvSpPr>
        <p:spPr bwMode="auto">
          <a:xfrm rot="5400000">
            <a:off x="5128419" y="3509169"/>
            <a:ext cx="1395412" cy="1746250"/>
          </a:xfrm>
          <a:prstGeom prst="parallelogram">
            <a:avLst>
              <a:gd name="adj" fmla="val 33167"/>
            </a:avLst>
          </a:prstGeom>
          <a:solidFill>
            <a:srgbClr val="00549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29" tIns="45714" rIns="91429" bIns="45714"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endParaRPr lang="en-US" altLang="zh-CN" sz="800" b="0">
              <a:solidFill>
                <a:srgbClr val="FFFFFF"/>
              </a:solidFill>
              <a:latin typeface="Arial" panose="020B0604020202020204" pitchFamily="34" charset="0"/>
              <a:sym typeface="Arial" panose="020B0604020202020204" pitchFamily="34" charset="0"/>
            </a:endParaRPr>
          </a:p>
        </p:txBody>
      </p:sp>
      <p:sp>
        <p:nvSpPr>
          <p:cNvPr id="43016" name="Rectangle 6">
            <a:extLst>
              <a:ext uri="{FF2B5EF4-FFF2-40B4-BE49-F238E27FC236}">
                <a16:creationId xmlns:a16="http://schemas.microsoft.com/office/drawing/2014/main" id="{2F626949-727E-4CD0-8E19-A9DEBD937C89}"/>
              </a:ext>
            </a:extLst>
          </p:cNvPr>
          <p:cNvSpPr>
            <a:spLocks noChangeArrowheads="1"/>
          </p:cNvSpPr>
          <p:nvPr/>
        </p:nvSpPr>
        <p:spPr bwMode="auto">
          <a:xfrm>
            <a:off x="3829050" y="4149725"/>
            <a:ext cx="2870200" cy="9302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endParaRPr lang="en-US" altLang="zh-CN" sz="800" b="0">
              <a:solidFill>
                <a:srgbClr val="FFFFFF"/>
              </a:solidFill>
              <a:latin typeface="Arial" panose="020B0604020202020204" pitchFamily="34" charset="0"/>
              <a:sym typeface="Arial" panose="020B0604020202020204" pitchFamily="34" charset="0"/>
            </a:endParaRPr>
          </a:p>
        </p:txBody>
      </p:sp>
      <p:sp>
        <p:nvSpPr>
          <p:cNvPr id="43017" name="Parallelogram 5">
            <a:extLst>
              <a:ext uri="{FF2B5EF4-FFF2-40B4-BE49-F238E27FC236}">
                <a16:creationId xmlns:a16="http://schemas.microsoft.com/office/drawing/2014/main" id="{25A16F27-4478-4C64-BAA9-411708F8C64D}"/>
              </a:ext>
            </a:extLst>
          </p:cNvPr>
          <p:cNvSpPr>
            <a:spLocks noChangeArrowheads="1"/>
          </p:cNvSpPr>
          <p:nvPr/>
        </p:nvSpPr>
        <p:spPr bwMode="auto">
          <a:xfrm rot="5400000">
            <a:off x="4003675" y="3975100"/>
            <a:ext cx="1395413" cy="1744663"/>
          </a:xfrm>
          <a:prstGeom prst="parallelogram">
            <a:avLst>
              <a:gd name="adj" fmla="val 33167"/>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29" tIns="45714" rIns="91429" bIns="45714"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endParaRPr lang="en-US" altLang="zh-CN" sz="800" b="0">
              <a:solidFill>
                <a:srgbClr val="FFFFFF"/>
              </a:solidFill>
              <a:latin typeface="Arial" panose="020B0604020202020204" pitchFamily="34" charset="0"/>
              <a:sym typeface="Arial" panose="020B0604020202020204" pitchFamily="34" charset="0"/>
            </a:endParaRPr>
          </a:p>
        </p:txBody>
      </p:sp>
      <p:sp>
        <p:nvSpPr>
          <p:cNvPr id="43018" name="Rectangle 4">
            <a:extLst>
              <a:ext uri="{FF2B5EF4-FFF2-40B4-BE49-F238E27FC236}">
                <a16:creationId xmlns:a16="http://schemas.microsoft.com/office/drawing/2014/main" id="{029B3CE1-7FB2-4FB6-BDB0-D9627A0336BE}"/>
              </a:ext>
            </a:extLst>
          </p:cNvPr>
          <p:cNvSpPr>
            <a:spLocks noChangeArrowheads="1"/>
          </p:cNvSpPr>
          <p:nvPr/>
        </p:nvSpPr>
        <p:spPr bwMode="auto">
          <a:xfrm>
            <a:off x="0" y="4635500"/>
            <a:ext cx="5573713" cy="93027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endParaRPr lang="en-US" altLang="zh-CN" sz="800" b="0">
              <a:solidFill>
                <a:srgbClr val="FFFFFF"/>
              </a:solidFill>
              <a:latin typeface="Arial" panose="020B0604020202020204" pitchFamily="34" charset="0"/>
              <a:sym typeface="Arial" panose="020B0604020202020204" pitchFamily="34" charset="0"/>
            </a:endParaRPr>
          </a:p>
        </p:txBody>
      </p:sp>
      <p:pic>
        <p:nvPicPr>
          <p:cNvPr id="43019" name="Group 21">
            <a:extLst>
              <a:ext uri="{FF2B5EF4-FFF2-40B4-BE49-F238E27FC236}">
                <a16:creationId xmlns:a16="http://schemas.microsoft.com/office/drawing/2014/main" id="{04AF058A-B75C-4EDF-BEE5-34B561E90DB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4359275"/>
            <a:ext cx="5476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Freeform 131">
            <a:extLst>
              <a:ext uri="{FF2B5EF4-FFF2-40B4-BE49-F238E27FC236}">
                <a16:creationId xmlns:a16="http://schemas.microsoft.com/office/drawing/2014/main" id="{8303A29B-DD72-43ED-AF0E-58E867D4827E}"/>
              </a:ext>
            </a:extLst>
          </p:cNvPr>
          <p:cNvSpPr>
            <a:spLocks noEditPoints="1"/>
          </p:cNvSpPr>
          <p:nvPr/>
        </p:nvSpPr>
        <p:spPr bwMode="auto">
          <a:xfrm>
            <a:off x="7096125" y="3917950"/>
            <a:ext cx="538163" cy="503238"/>
          </a:xfrm>
          <a:custGeom>
            <a:avLst/>
            <a:gdLst>
              <a:gd name="T0" fmla="*/ 2147483646 w 123"/>
              <a:gd name="T1" fmla="*/ 0 h 115"/>
              <a:gd name="T2" fmla="*/ 2147483646 w 123"/>
              <a:gd name="T3" fmla="*/ 0 h 115"/>
              <a:gd name="T4" fmla="*/ 0 w 123"/>
              <a:gd name="T5" fmla="*/ 2147483646 h 115"/>
              <a:gd name="T6" fmla="*/ 0 w 123"/>
              <a:gd name="T7" fmla="*/ 2147483646 h 115"/>
              <a:gd name="T8" fmla="*/ 2147483646 w 123"/>
              <a:gd name="T9" fmla="*/ 2147483646 h 115"/>
              <a:gd name="T10" fmla="*/ 2147483646 w 123"/>
              <a:gd name="T11" fmla="*/ 2147483646 h 115"/>
              <a:gd name="T12" fmla="*/ 2147483646 w 123"/>
              <a:gd name="T13" fmla="*/ 2147483646 h 115"/>
              <a:gd name="T14" fmla="*/ 2147483646 w 123"/>
              <a:gd name="T15" fmla="*/ 2147483646 h 115"/>
              <a:gd name="T16" fmla="*/ 2147483646 w 123"/>
              <a:gd name="T17" fmla="*/ 2147483646 h 115"/>
              <a:gd name="T18" fmla="*/ 2147483646 w 123"/>
              <a:gd name="T19" fmla="*/ 2147483646 h 115"/>
              <a:gd name="T20" fmla="*/ 2147483646 w 123"/>
              <a:gd name="T21" fmla="*/ 2147483646 h 115"/>
              <a:gd name="T22" fmla="*/ 2147483646 w 123"/>
              <a:gd name="T23" fmla="*/ 2147483646 h 115"/>
              <a:gd name="T24" fmla="*/ 2147483646 w 123"/>
              <a:gd name="T25" fmla="*/ 2147483646 h 115"/>
              <a:gd name="T26" fmla="*/ 2147483646 w 123"/>
              <a:gd name="T27" fmla="*/ 2147483646 h 115"/>
              <a:gd name="T28" fmla="*/ 2147483646 w 123"/>
              <a:gd name="T29" fmla="*/ 2147483646 h 115"/>
              <a:gd name="T30" fmla="*/ 2147483646 w 123"/>
              <a:gd name="T31" fmla="*/ 2147483646 h 115"/>
              <a:gd name="T32" fmla="*/ 2147483646 w 123"/>
              <a:gd name="T33" fmla="*/ 2147483646 h 115"/>
              <a:gd name="T34" fmla="*/ 2147483646 w 123"/>
              <a:gd name="T35" fmla="*/ 2147483646 h 115"/>
              <a:gd name="T36" fmla="*/ 2147483646 w 123"/>
              <a:gd name="T37" fmla="*/ 0 h 115"/>
              <a:gd name="T38" fmla="*/ 2147483646 w 123"/>
              <a:gd name="T39" fmla="*/ 2147483646 h 115"/>
              <a:gd name="T40" fmla="*/ 2147483646 w 123"/>
              <a:gd name="T41" fmla="*/ 2147483646 h 115"/>
              <a:gd name="T42" fmla="*/ 2147483646 w 123"/>
              <a:gd name="T43" fmla="*/ 2147483646 h 115"/>
              <a:gd name="T44" fmla="*/ 2147483646 w 123"/>
              <a:gd name="T45" fmla="*/ 2147483646 h 115"/>
              <a:gd name="T46" fmla="*/ 2147483646 w 123"/>
              <a:gd name="T47" fmla="*/ 2147483646 h 115"/>
              <a:gd name="T48" fmla="*/ 2147483646 w 123"/>
              <a:gd name="T49" fmla="*/ 2147483646 h 115"/>
              <a:gd name="T50" fmla="*/ 2147483646 w 123"/>
              <a:gd name="T51" fmla="*/ 2147483646 h 115"/>
              <a:gd name="T52" fmla="*/ 2147483646 w 123"/>
              <a:gd name="T53" fmla="*/ 2147483646 h 115"/>
              <a:gd name="T54" fmla="*/ 2147483646 w 123"/>
              <a:gd name="T55" fmla="*/ 2147483646 h 115"/>
              <a:gd name="T56" fmla="*/ 2147483646 w 123"/>
              <a:gd name="T57" fmla="*/ 2147483646 h 115"/>
              <a:gd name="T58" fmla="*/ 2147483646 w 123"/>
              <a:gd name="T59" fmla="*/ 2147483646 h 115"/>
              <a:gd name="T60" fmla="*/ 2147483646 w 123"/>
              <a:gd name="T61" fmla="*/ 2147483646 h 115"/>
              <a:gd name="T62" fmla="*/ 2147483646 w 123"/>
              <a:gd name="T63" fmla="*/ 2147483646 h 115"/>
              <a:gd name="T64" fmla="*/ 2147483646 w 123"/>
              <a:gd name="T65" fmla="*/ 2147483646 h 115"/>
              <a:gd name="T66" fmla="*/ 2147483646 w 123"/>
              <a:gd name="T67" fmla="*/ 2147483646 h 115"/>
              <a:gd name="T68" fmla="*/ 2147483646 w 123"/>
              <a:gd name="T69" fmla="*/ 2147483646 h 115"/>
              <a:gd name="T70" fmla="*/ 2147483646 w 123"/>
              <a:gd name="T71" fmla="*/ 2147483646 h 115"/>
              <a:gd name="T72" fmla="*/ 2147483646 w 123"/>
              <a:gd name="T73" fmla="*/ 2147483646 h 115"/>
              <a:gd name="T74" fmla="*/ 2147483646 w 123"/>
              <a:gd name="T75" fmla="*/ 2147483646 h 115"/>
              <a:gd name="T76" fmla="*/ 2147483646 w 123"/>
              <a:gd name="T77" fmla="*/ 2147483646 h 115"/>
              <a:gd name="T78" fmla="*/ 2147483646 w 123"/>
              <a:gd name="T79" fmla="*/ 2147483646 h 115"/>
              <a:gd name="T80" fmla="*/ 2147483646 w 123"/>
              <a:gd name="T81" fmla="*/ 2147483646 h 115"/>
              <a:gd name="T82" fmla="*/ 2147483646 w 123"/>
              <a:gd name="T83" fmla="*/ 2147483646 h 115"/>
              <a:gd name="T84" fmla="*/ 2147483646 w 123"/>
              <a:gd name="T85" fmla="*/ 2147483646 h 115"/>
              <a:gd name="T86" fmla="*/ 2147483646 w 123"/>
              <a:gd name="T87" fmla="*/ 2147483646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15"/>
              <a:gd name="T134" fmla="*/ 123 w 123"/>
              <a:gd name="T135" fmla="*/ 115 h 1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1664" tIns="55832" rIns="111664" bIns="55832"/>
          <a:lstStyle/>
          <a:p>
            <a:endParaRPr lang="zh-CN" altLang="en-US"/>
          </a:p>
        </p:txBody>
      </p:sp>
      <p:pic>
        <p:nvPicPr>
          <p:cNvPr id="43021" name="Group 32">
            <a:extLst>
              <a:ext uri="{FF2B5EF4-FFF2-40B4-BE49-F238E27FC236}">
                <a16:creationId xmlns:a16="http://schemas.microsoft.com/office/drawing/2014/main" id="{88D107BF-1FE0-420A-9E32-4ACFD5F4AD2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25" y="3444875"/>
            <a:ext cx="5492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Freeform 144">
            <a:extLst>
              <a:ext uri="{FF2B5EF4-FFF2-40B4-BE49-F238E27FC236}">
                <a16:creationId xmlns:a16="http://schemas.microsoft.com/office/drawing/2014/main" id="{37F3D866-20B4-4CA1-B803-3139263AAABF}"/>
              </a:ext>
            </a:extLst>
          </p:cNvPr>
          <p:cNvSpPr>
            <a:spLocks noEditPoints="1"/>
          </p:cNvSpPr>
          <p:nvPr/>
        </p:nvSpPr>
        <p:spPr bwMode="auto">
          <a:xfrm>
            <a:off x="3863975" y="4830763"/>
            <a:ext cx="549275" cy="538162"/>
          </a:xfrm>
          <a:custGeom>
            <a:avLst/>
            <a:gdLst>
              <a:gd name="T0" fmla="*/ 2147483646 w 126"/>
              <a:gd name="T1" fmla="*/ 0 h 123"/>
              <a:gd name="T2" fmla="*/ 2147483646 w 126"/>
              <a:gd name="T3" fmla="*/ 2147483646 h 123"/>
              <a:gd name="T4" fmla="*/ 2147483646 w 126"/>
              <a:gd name="T5" fmla="*/ 2147483646 h 123"/>
              <a:gd name="T6" fmla="*/ 2147483646 w 126"/>
              <a:gd name="T7" fmla="*/ 2147483646 h 123"/>
              <a:gd name="T8" fmla="*/ 0 w 126"/>
              <a:gd name="T9" fmla="*/ 2147483646 h 123"/>
              <a:gd name="T10" fmla="*/ 2147483646 w 126"/>
              <a:gd name="T11" fmla="*/ 2147483646 h 123"/>
              <a:gd name="T12" fmla="*/ 2147483646 w 126"/>
              <a:gd name="T13" fmla="*/ 2147483646 h 123"/>
              <a:gd name="T14" fmla="*/ 2147483646 w 126"/>
              <a:gd name="T15" fmla="*/ 2147483646 h 123"/>
              <a:gd name="T16" fmla="*/ 2147483646 w 126"/>
              <a:gd name="T17" fmla="*/ 2147483646 h 123"/>
              <a:gd name="T18" fmla="*/ 2147483646 w 126"/>
              <a:gd name="T19" fmla="*/ 2147483646 h 123"/>
              <a:gd name="T20" fmla="*/ 2147483646 w 126"/>
              <a:gd name="T21" fmla="*/ 2147483646 h 123"/>
              <a:gd name="T22" fmla="*/ 2147483646 w 126"/>
              <a:gd name="T23" fmla="*/ 2147483646 h 123"/>
              <a:gd name="T24" fmla="*/ 2147483646 w 126"/>
              <a:gd name="T25" fmla="*/ 2147483646 h 123"/>
              <a:gd name="T26" fmla="*/ 2147483646 w 126"/>
              <a:gd name="T27" fmla="*/ 2147483646 h 123"/>
              <a:gd name="T28" fmla="*/ 2147483646 w 126"/>
              <a:gd name="T29" fmla="*/ 2147483646 h 123"/>
              <a:gd name="T30" fmla="*/ 2147483646 w 126"/>
              <a:gd name="T31" fmla="*/ 2147483646 h 123"/>
              <a:gd name="T32" fmla="*/ 2147483646 w 126"/>
              <a:gd name="T33" fmla="*/ 2147483646 h 123"/>
              <a:gd name="T34" fmla="*/ 2147483646 w 126"/>
              <a:gd name="T35" fmla="*/ 2147483646 h 123"/>
              <a:gd name="T36" fmla="*/ 2147483646 w 126"/>
              <a:gd name="T37" fmla="*/ 2147483646 h 123"/>
              <a:gd name="T38" fmla="*/ 2147483646 w 126"/>
              <a:gd name="T39" fmla="*/ 2147483646 h 123"/>
              <a:gd name="T40" fmla="*/ 2147483646 w 126"/>
              <a:gd name="T41" fmla="*/ 2147483646 h 123"/>
              <a:gd name="T42" fmla="*/ 2147483646 w 126"/>
              <a:gd name="T43" fmla="*/ 2147483646 h 123"/>
              <a:gd name="T44" fmla="*/ 2147483646 w 126"/>
              <a:gd name="T45" fmla="*/ 2147483646 h 123"/>
              <a:gd name="T46" fmla="*/ 2147483646 w 126"/>
              <a:gd name="T47" fmla="*/ 2147483646 h 123"/>
              <a:gd name="T48" fmla="*/ 2147483646 w 126"/>
              <a:gd name="T49" fmla="*/ 2147483646 h 123"/>
              <a:gd name="T50" fmla="*/ 2147483646 w 126"/>
              <a:gd name="T51" fmla="*/ 2147483646 h 123"/>
              <a:gd name="T52" fmla="*/ 2147483646 w 126"/>
              <a:gd name="T53" fmla="*/ 2147483646 h 123"/>
              <a:gd name="T54" fmla="*/ 2147483646 w 126"/>
              <a:gd name="T55" fmla="*/ 2147483646 h 123"/>
              <a:gd name="T56" fmla="*/ 2147483646 w 126"/>
              <a:gd name="T57" fmla="*/ 2147483646 h 123"/>
              <a:gd name="T58" fmla="*/ 2147483646 w 126"/>
              <a:gd name="T59" fmla="*/ 2147483646 h 123"/>
              <a:gd name="T60" fmla="*/ 2147483646 w 126"/>
              <a:gd name="T61" fmla="*/ 2147483646 h 123"/>
              <a:gd name="T62" fmla="*/ 2147483646 w 126"/>
              <a:gd name="T63" fmla="*/ 2147483646 h 123"/>
              <a:gd name="T64" fmla="*/ 2147483646 w 126"/>
              <a:gd name="T65" fmla="*/ 2147483646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123"/>
              <a:gd name="T101" fmla="*/ 126 w 126"/>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1664" tIns="55832" rIns="111664" bIns="55832"/>
          <a:lstStyle/>
          <a:p>
            <a:endParaRPr lang="zh-CN" altLang="en-US"/>
          </a:p>
        </p:txBody>
      </p:sp>
      <p:sp>
        <p:nvSpPr>
          <p:cNvPr id="43023" name="Freeform 72">
            <a:extLst>
              <a:ext uri="{FF2B5EF4-FFF2-40B4-BE49-F238E27FC236}">
                <a16:creationId xmlns:a16="http://schemas.microsoft.com/office/drawing/2014/main" id="{9FEDE9FC-279D-4B84-BE68-7E708F23DEC3}"/>
              </a:ext>
            </a:extLst>
          </p:cNvPr>
          <p:cNvSpPr>
            <a:spLocks noEditPoints="1"/>
          </p:cNvSpPr>
          <p:nvPr/>
        </p:nvSpPr>
        <p:spPr bwMode="auto">
          <a:xfrm>
            <a:off x="9378950" y="2970213"/>
            <a:ext cx="538163" cy="539750"/>
          </a:xfrm>
          <a:custGeom>
            <a:avLst/>
            <a:gdLst>
              <a:gd name="T0" fmla="*/ 2147483646 w 123"/>
              <a:gd name="T1" fmla="*/ 2147483646 h 123"/>
              <a:gd name="T2" fmla="*/ 2147483646 w 123"/>
              <a:gd name="T3" fmla="*/ 0 h 123"/>
              <a:gd name="T4" fmla="*/ 2147483646 w 123"/>
              <a:gd name="T5" fmla="*/ 2147483646 h 123"/>
              <a:gd name="T6" fmla="*/ 2147483646 w 123"/>
              <a:gd name="T7" fmla="*/ 2147483646 h 123"/>
              <a:gd name="T8" fmla="*/ 0 w 123"/>
              <a:gd name="T9" fmla="*/ 2147483646 h 123"/>
              <a:gd name="T10" fmla="*/ 2147483646 w 123"/>
              <a:gd name="T11" fmla="*/ 2147483646 h 123"/>
              <a:gd name="T12" fmla="*/ 2147483646 w 123"/>
              <a:gd name="T13" fmla="*/ 2147483646 h 123"/>
              <a:gd name="T14" fmla="*/ 2147483646 w 123"/>
              <a:gd name="T15" fmla="*/ 2147483646 h 123"/>
              <a:gd name="T16" fmla="*/ 2147483646 w 123"/>
              <a:gd name="T17" fmla="*/ 2147483646 h 123"/>
              <a:gd name="T18" fmla="*/ 2147483646 w 123"/>
              <a:gd name="T19" fmla="*/ 2147483646 h 123"/>
              <a:gd name="T20" fmla="*/ 2147483646 w 123"/>
              <a:gd name="T21" fmla="*/ 2147483646 h 123"/>
              <a:gd name="T22" fmla="*/ 2147483646 w 123"/>
              <a:gd name="T23" fmla="*/ 2147483646 h 123"/>
              <a:gd name="T24" fmla="*/ 2147483646 w 123"/>
              <a:gd name="T25" fmla="*/ 2147483646 h 123"/>
              <a:gd name="T26" fmla="*/ 2147483646 w 123"/>
              <a:gd name="T27" fmla="*/ 2147483646 h 123"/>
              <a:gd name="T28" fmla="*/ 2147483646 w 123"/>
              <a:gd name="T29" fmla="*/ 2147483646 h 123"/>
              <a:gd name="T30" fmla="*/ 2147483646 w 123"/>
              <a:gd name="T31" fmla="*/ 2147483646 h 123"/>
              <a:gd name="T32" fmla="*/ 2147483646 w 123"/>
              <a:gd name="T33" fmla="*/ 2147483646 h 123"/>
              <a:gd name="T34" fmla="*/ 2147483646 w 123"/>
              <a:gd name="T35" fmla="*/ 2147483646 h 123"/>
              <a:gd name="T36" fmla="*/ 2147483646 w 123"/>
              <a:gd name="T37" fmla="*/ 2147483646 h 123"/>
              <a:gd name="T38" fmla="*/ 2147483646 w 123"/>
              <a:gd name="T39" fmla="*/ 2147483646 h 123"/>
              <a:gd name="T40" fmla="*/ 2147483646 w 123"/>
              <a:gd name="T41" fmla="*/ 2147483646 h 123"/>
              <a:gd name="T42" fmla="*/ 2147483646 w 123"/>
              <a:gd name="T43" fmla="*/ 2147483646 h 123"/>
              <a:gd name="T44" fmla="*/ 2147483646 w 123"/>
              <a:gd name="T45" fmla="*/ 2147483646 h 123"/>
              <a:gd name="T46" fmla="*/ 2147483646 w 123"/>
              <a:gd name="T47" fmla="*/ 2147483646 h 123"/>
              <a:gd name="T48" fmla="*/ 2147483646 w 123"/>
              <a:gd name="T49" fmla="*/ 2147483646 h 123"/>
              <a:gd name="T50" fmla="*/ 2147483646 w 123"/>
              <a:gd name="T51" fmla="*/ 2147483646 h 123"/>
              <a:gd name="T52" fmla="*/ 2147483646 w 123"/>
              <a:gd name="T53" fmla="*/ 2147483646 h 123"/>
              <a:gd name="T54" fmla="*/ 2147483646 w 123"/>
              <a:gd name="T55" fmla="*/ 2147483646 h 123"/>
              <a:gd name="T56" fmla="*/ 2147483646 w 123"/>
              <a:gd name="T57" fmla="*/ 2147483646 h 123"/>
              <a:gd name="T58" fmla="*/ 2147483646 w 123"/>
              <a:gd name="T59" fmla="*/ 2147483646 h 123"/>
              <a:gd name="T60" fmla="*/ 2147483646 w 123"/>
              <a:gd name="T61" fmla="*/ 2147483646 h 123"/>
              <a:gd name="T62" fmla="*/ 2147483646 w 123"/>
              <a:gd name="T63" fmla="*/ 2147483646 h 123"/>
              <a:gd name="T64" fmla="*/ 2147483646 w 123"/>
              <a:gd name="T65" fmla="*/ 2147483646 h 123"/>
              <a:gd name="T66" fmla="*/ 2147483646 w 123"/>
              <a:gd name="T67" fmla="*/ 2147483646 h 123"/>
              <a:gd name="T68" fmla="*/ 2147483646 w 123"/>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23"/>
              <a:gd name="T107" fmla="*/ 123 w 123"/>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1664" tIns="55832" rIns="111664" bIns="55832"/>
          <a:lstStyle/>
          <a:p>
            <a:endParaRPr lang="zh-CN" altLang="en-US"/>
          </a:p>
        </p:txBody>
      </p:sp>
      <p:sp>
        <p:nvSpPr>
          <p:cNvPr id="43024" name="Text Placeholder 3">
            <a:extLst>
              <a:ext uri="{FF2B5EF4-FFF2-40B4-BE49-F238E27FC236}">
                <a16:creationId xmlns:a16="http://schemas.microsoft.com/office/drawing/2014/main" id="{992BFCD7-1187-4EEB-8FDA-5270C67D96CB}"/>
              </a:ext>
            </a:extLst>
          </p:cNvPr>
          <p:cNvSpPr txBox="1">
            <a:spLocks noChangeArrowheads="1"/>
          </p:cNvSpPr>
          <p:nvPr/>
        </p:nvSpPr>
        <p:spPr bwMode="auto">
          <a:xfrm>
            <a:off x="2612951" y="5829300"/>
            <a:ext cx="39592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116013">
              <a:defRPr sz="1500" b="1">
                <a:solidFill>
                  <a:schemeClr val="bg1"/>
                </a:solidFill>
                <a:latin typeface="微软雅黑" panose="020B0503020204020204" pitchFamily="34" charset="-122"/>
                <a:ea typeface="微软雅黑" panose="020B0503020204020204" pitchFamily="34" charset="-122"/>
              </a:defRPr>
            </a:lvl1pPr>
            <a:lvl2pPr marL="742950" indent="-285750" defTabSz="1116013">
              <a:defRPr sz="1500" b="1">
                <a:solidFill>
                  <a:schemeClr val="bg1"/>
                </a:solidFill>
                <a:latin typeface="微软雅黑" panose="020B0503020204020204" pitchFamily="34" charset="-122"/>
                <a:ea typeface="微软雅黑" panose="020B0503020204020204" pitchFamily="34" charset="-122"/>
              </a:defRPr>
            </a:lvl2pPr>
            <a:lvl3pPr marL="1141413" indent="-227013" defTabSz="1116013">
              <a:defRPr sz="1500" b="1">
                <a:solidFill>
                  <a:schemeClr val="bg1"/>
                </a:solidFill>
                <a:latin typeface="微软雅黑" panose="020B0503020204020204" pitchFamily="34" charset="-122"/>
                <a:ea typeface="微软雅黑" panose="020B0503020204020204" pitchFamily="34" charset="-122"/>
              </a:defRPr>
            </a:lvl3pPr>
            <a:lvl4pPr marL="1600200" indent="-228600" defTabSz="1116013">
              <a:defRPr sz="1500" b="1">
                <a:solidFill>
                  <a:schemeClr val="bg1"/>
                </a:solidFill>
                <a:latin typeface="微软雅黑" panose="020B0503020204020204" pitchFamily="34" charset="-122"/>
                <a:ea typeface="微软雅黑" panose="020B0503020204020204" pitchFamily="34" charset="-122"/>
              </a:defRPr>
            </a:lvl4pPr>
            <a:lvl5pPr marL="2057400" indent="-230188" defTabSz="1116013">
              <a:defRPr sz="1500" b="1">
                <a:solidFill>
                  <a:schemeClr val="bg1"/>
                </a:solidFill>
                <a:latin typeface="微软雅黑" panose="020B0503020204020204" pitchFamily="34" charset="-122"/>
                <a:ea typeface="微软雅黑" panose="020B0503020204020204" pitchFamily="34" charset="-122"/>
              </a:defRPr>
            </a:lvl5pPr>
            <a:lvl6pPr marL="25146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r>
              <a:rPr lang="en-US" altLang="zh-CN" dirty="0">
                <a:solidFill>
                  <a:schemeClr val="tx1"/>
                </a:solidFill>
              </a:rPr>
              <a:t>1</a:t>
            </a:r>
            <a:r>
              <a:rPr lang="zh-CN" altLang="en-US" dirty="0">
                <a:solidFill>
                  <a:schemeClr val="tx1"/>
                </a:solidFill>
              </a:rPr>
              <a:t>）</a:t>
            </a:r>
            <a:r>
              <a:rPr lang="en-US" altLang="zh-CN" dirty="0" err="1">
                <a:solidFill>
                  <a:schemeClr val="tx1"/>
                </a:solidFill>
              </a:rPr>
              <a:t>项目</a:t>
            </a:r>
            <a:r>
              <a:rPr lang="zh-CN" altLang="en-US" dirty="0">
                <a:solidFill>
                  <a:schemeClr val="tx1"/>
                </a:solidFill>
              </a:rPr>
              <a:t>预算应全部细化至具体的支出内容，即：</a:t>
            </a:r>
            <a:r>
              <a:rPr lang="en-US" altLang="zh-CN" dirty="0" err="1">
                <a:solidFill>
                  <a:schemeClr val="tx1"/>
                </a:solidFill>
              </a:rPr>
              <a:t>将项目分解细化至明细</a:t>
            </a:r>
            <a:r>
              <a:rPr lang="zh-CN" altLang="en-US" dirty="0">
                <a:solidFill>
                  <a:schemeClr val="tx1"/>
                </a:solidFill>
              </a:rPr>
              <a:t>对象</a:t>
            </a:r>
            <a:r>
              <a:rPr lang="en-US" altLang="zh-CN" dirty="0" err="1">
                <a:solidFill>
                  <a:schemeClr val="tx1"/>
                </a:solidFill>
              </a:rPr>
              <a:t>和具体用途</a:t>
            </a:r>
            <a:endParaRPr lang="en-US" altLang="zh-CN" sz="800" b="0" dirty="0">
              <a:solidFill>
                <a:srgbClr val="A6A6A6"/>
              </a:solidFill>
              <a:latin typeface="Arial" panose="020B0604020202020204" pitchFamily="34" charset="0"/>
              <a:sym typeface="Arial" panose="020B0604020202020204" pitchFamily="34" charset="0"/>
            </a:endParaRPr>
          </a:p>
        </p:txBody>
      </p:sp>
      <p:sp>
        <p:nvSpPr>
          <p:cNvPr id="43025" name="Text Placeholder 3">
            <a:extLst>
              <a:ext uri="{FF2B5EF4-FFF2-40B4-BE49-F238E27FC236}">
                <a16:creationId xmlns:a16="http://schemas.microsoft.com/office/drawing/2014/main" id="{3477465B-D292-49E4-ABCA-5AE84E157C1C}"/>
              </a:ext>
            </a:extLst>
          </p:cNvPr>
          <p:cNvSpPr txBox="1">
            <a:spLocks noChangeArrowheads="1"/>
          </p:cNvSpPr>
          <p:nvPr/>
        </p:nvSpPr>
        <p:spPr bwMode="auto">
          <a:xfrm>
            <a:off x="6953250" y="4805362"/>
            <a:ext cx="30591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116013">
              <a:defRPr sz="1500" b="1">
                <a:solidFill>
                  <a:schemeClr val="bg1"/>
                </a:solidFill>
                <a:latin typeface="微软雅黑" panose="020B0503020204020204" pitchFamily="34" charset="-122"/>
                <a:ea typeface="微软雅黑" panose="020B0503020204020204" pitchFamily="34" charset="-122"/>
              </a:defRPr>
            </a:lvl1pPr>
            <a:lvl2pPr marL="742950" indent="-285750" defTabSz="1116013">
              <a:defRPr sz="1500" b="1">
                <a:solidFill>
                  <a:schemeClr val="bg1"/>
                </a:solidFill>
                <a:latin typeface="微软雅黑" panose="020B0503020204020204" pitchFamily="34" charset="-122"/>
                <a:ea typeface="微软雅黑" panose="020B0503020204020204" pitchFamily="34" charset="-122"/>
              </a:defRPr>
            </a:lvl2pPr>
            <a:lvl3pPr marL="1141413" indent="-227013" defTabSz="1116013">
              <a:defRPr sz="1500" b="1">
                <a:solidFill>
                  <a:schemeClr val="bg1"/>
                </a:solidFill>
                <a:latin typeface="微软雅黑" panose="020B0503020204020204" pitchFamily="34" charset="-122"/>
                <a:ea typeface="微软雅黑" panose="020B0503020204020204" pitchFamily="34" charset="-122"/>
              </a:defRPr>
            </a:lvl3pPr>
            <a:lvl4pPr marL="1600200" indent="-228600" defTabSz="1116013">
              <a:defRPr sz="1500" b="1">
                <a:solidFill>
                  <a:schemeClr val="bg1"/>
                </a:solidFill>
                <a:latin typeface="微软雅黑" panose="020B0503020204020204" pitchFamily="34" charset="-122"/>
                <a:ea typeface="微软雅黑" panose="020B0503020204020204" pitchFamily="34" charset="-122"/>
              </a:defRPr>
            </a:lvl4pPr>
            <a:lvl5pPr marL="2057400" indent="-230188" defTabSz="1116013">
              <a:defRPr sz="1500" b="1">
                <a:solidFill>
                  <a:schemeClr val="bg1"/>
                </a:solidFill>
                <a:latin typeface="微软雅黑" panose="020B0503020204020204" pitchFamily="34" charset="-122"/>
                <a:ea typeface="微软雅黑" panose="020B0503020204020204" pitchFamily="34" charset="-122"/>
              </a:defRPr>
            </a:lvl5pPr>
            <a:lvl6pPr marL="25146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r>
              <a:rPr lang="en-US" altLang="zh-CN" dirty="0">
                <a:solidFill>
                  <a:schemeClr val="tx1"/>
                </a:solidFill>
              </a:rPr>
              <a:t>3</a:t>
            </a:r>
            <a:r>
              <a:rPr lang="zh-CN" altLang="en-US" dirty="0">
                <a:solidFill>
                  <a:schemeClr val="tx1"/>
                </a:solidFill>
              </a:rPr>
              <a:t>）各明细支出均细化至有标准或单价，且对应明确的经济分类科目</a:t>
            </a:r>
            <a:endParaRPr lang="en-US" altLang="zh-CN" dirty="0">
              <a:solidFill>
                <a:schemeClr val="tx1"/>
              </a:solidFill>
            </a:endParaRPr>
          </a:p>
        </p:txBody>
      </p:sp>
      <p:sp>
        <p:nvSpPr>
          <p:cNvPr id="43026" name="Text Placeholder 3">
            <a:extLst>
              <a:ext uri="{FF2B5EF4-FFF2-40B4-BE49-F238E27FC236}">
                <a16:creationId xmlns:a16="http://schemas.microsoft.com/office/drawing/2014/main" id="{113CB68D-D183-42D5-ADA4-2297964868F6}"/>
              </a:ext>
            </a:extLst>
          </p:cNvPr>
          <p:cNvSpPr txBox="1">
            <a:spLocks noChangeArrowheads="1"/>
          </p:cNvSpPr>
          <p:nvPr/>
        </p:nvSpPr>
        <p:spPr bwMode="auto">
          <a:xfrm>
            <a:off x="1173163" y="3400425"/>
            <a:ext cx="35433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116013">
              <a:defRPr sz="1500" b="1">
                <a:solidFill>
                  <a:schemeClr val="bg1"/>
                </a:solidFill>
                <a:latin typeface="微软雅黑" panose="020B0503020204020204" pitchFamily="34" charset="-122"/>
                <a:ea typeface="微软雅黑" panose="020B0503020204020204" pitchFamily="34" charset="-122"/>
              </a:defRPr>
            </a:lvl1pPr>
            <a:lvl2pPr marL="742950" indent="-285750" defTabSz="1116013">
              <a:defRPr sz="1500" b="1">
                <a:solidFill>
                  <a:schemeClr val="bg1"/>
                </a:solidFill>
                <a:latin typeface="微软雅黑" panose="020B0503020204020204" pitchFamily="34" charset="-122"/>
                <a:ea typeface="微软雅黑" panose="020B0503020204020204" pitchFamily="34" charset="-122"/>
              </a:defRPr>
            </a:lvl2pPr>
            <a:lvl3pPr marL="1141413" indent="-227013" defTabSz="1116013">
              <a:defRPr sz="1500" b="1">
                <a:solidFill>
                  <a:schemeClr val="bg1"/>
                </a:solidFill>
                <a:latin typeface="微软雅黑" panose="020B0503020204020204" pitchFamily="34" charset="-122"/>
                <a:ea typeface="微软雅黑" panose="020B0503020204020204" pitchFamily="34" charset="-122"/>
              </a:defRPr>
            </a:lvl3pPr>
            <a:lvl4pPr marL="1600200" indent="-228600" defTabSz="1116013">
              <a:defRPr sz="1500" b="1">
                <a:solidFill>
                  <a:schemeClr val="bg1"/>
                </a:solidFill>
                <a:latin typeface="微软雅黑" panose="020B0503020204020204" pitchFamily="34" charset="-122"/>
                <a:ea typeface="微软雅黑" panose="020B0503020204020204" pitchFamily="34" charset="-122"/>
              </a:defRPr>
            </a:lvl4pPr>
            <a:lvl5pPr marL="2057400" indent="-230188" defTabSz="1116013">
              <a:defRPr sz="1500" b="1">
                <a:solidFill>
                  <a:schemeClr val="bg1"/>
                </a:solidFill>
                <a:latin typeface="微软雅黑" panose="020B0503020204020204" pitchFamily="34" charset="-122"/>
                <a:ea typeface="微软雅黑" panose="020B0503020204020204" pitchFamily="34" charset="-122"/>
              </a:defRPr>
            </a:lvl5pPr>
            <a:lvl6pPr marL="25146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r" eaLnBrk="1" hangingPunct="1">
              <a:lnSpc>
                <a:spcPct val="120000"/>
              </a:lnSpc>
              <a:buFont typeface="Arial" panose="020B0604020202020204" pitchFamily="34" charset="0"/>
              <a:buNone/>
            </a:pPr>
            <a:r>
              <a:rPr lang="en-US" altLang="zh-CN">
                <a:solidFill>
                  <a:schemeClr val="tx1"/>
                </a:solidFill>
              </a:rPr>
              <a:t>2</a:t>
            </a:r>
            <a:r>
              <a:rPr lang="zh-CN" altLang="en-US">
                <a:solidFill>
                  <a:schemeClr val="tx1"/>
                </a:solidFill>
              </a:rPr>
              <a:t>）</a:t>
            </a:r>
            <a:r>
              <a:rPr lang="en-US" altLang="zh-CN">
                <a:solidFill>
                  <a:schemeClr val="tx1"/>
                </a:solidFill>
              </a:rPr>
              <a:t>填报的明细支出应全部属于实现项目目标的必要支出，预算明细与实施项目所采取的措施紧密相关，可执行性强</a:t>
            </a:r>
            <a:endParaRPr lang="zh-CN" altLang="en-US">
              <a:solidFill>
                <a:schemeClr val="tx1"/>
              </a:solidFill>
            </a:endParaRPr>
          </a:p>
        </p:txBody>
      </p:sp>
      <p:sp>
        <p:nvSpPr>
          <p:cNvPr id="43027" name="Text Placeholder 3">
            <a:extLst>
              <a:ext uri="{FF2B5EF4-FFF2-40B4-BE49-F238E27FC236}">
                <a16:creationId xmlns:a16="http://schemas.microsoft.com/office/drawing/2014/main" id="{CEDF0DD7-D29D-489D-BA61-AEF8577B594E}"/>
              </a:ext>
            </a:extLst>
          </p:cNvPr>
          <p:cNvSpPr txBox="1">
            <a:spLocks noChangeArrowheads="1"/>
          </p:cNvSpPr>
          <p:nvPr/>
        </p:nvSpPr>
        <p:spPr bwMode="auto">
          <a:xfrm>
            <a:off x="3405188" y="2320925"/>
            <a:ext cx="34559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116013">
              <a:defRPr sz="1500" b="1">
                <a:solidFill>
                  <a:schemeClr val="bg1"/>
                </a:solidFill>
                <a:latin typeface="微软雅黑" panose="020B0503020204020204" pitchFamily="34" charset="-122"/>
                <a:ea typeface="微软雅黑" panose="020B0503020204020204" pitchFamily="34" charset="-122"/>
              </a:defRPr>
            </a:lvl1pPr>
            <a:lvl2pPr marL="742950" indent="-285750" defTabSz="1116013">
              <a:defRPr sz="1500" b="1">
                <a:solidFill>
                  <a:schemeClr val="bg1"/>
                </a:solidFill>
                <a:latin typeface="微软雅黑" panose="020B0503020204020204" pitchFamily="34" charset="-122"/>
                <a:ea typeface="微软雅黑" panose="020B0503020204020204" pitchFamily="34" charset="-122"/>
              </a:defRPr>
            </a:lvl2pPr>
            <a:lvl3pPr marL="1141413" indent="-227013" defTabSz="1116013">
              <a:defRPr sz="1500" b="1">
                <a:solidFill>
                  <a:schemeClr val="bg1"/>
                </a:solidFill>
                <a:latin typeface="微软雅黑" panose="020B0503020204020204" pitchFamily="34" charset="-122"/>
                <a:ea typeface="微软雅黑" panose="020B0503020204020204" pitchFamily="34" charset="-122"/>
              </a:defRPr>
            </a:lvl3pPr>
            <a:lvl4pPr marL="1600200" indent="-228600" defTabSz="1116013">
              <a:defRPr sz="1500" b="1">
                <a:solidFill>
                  <a:schemeClr val="bg1"/>
                </a:solidFill>
                <a:latin typeface="微软雅黑" panose="020B0503020204020204" pitchFamily="34" charset="-122"/>
                <a:ea typeface="微软雅黑" panose="020B0503020204020204" pitchFamily="34" charset="-122"/>
              </a:defRPr>
            </a:lvl4pPr>
            <a:lvl5pPr marL="2057400" indent="-230188" defTabSz="1116013">
              <a:defRPr sz="1500" b="1">
                <a:solidFill>
                  <a:schemeClr val="bg1"/>
                </a:solidFill>
                <a:latin typeface="微软雅黑" panose="020B0503020204020204" pitchFamily="34" charset="-122"/>
                <a:ea typeface="微软雅黑" panose="020B0503020204020204" pitchFamily="34" charset="-122"/>
              </a:defRPr>
            </a:lvl5pPr>
            <a:lvl6pPr marL="25146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just" eaLnBrk="1" hangingPunct="1">
              <a:lnSpc>
                <a:spcPct val="120000"/>
              </a:lnSpc>
              <a:buFont typeface="Arial" panose="020B0604020202020204" pitchFamily="34" charset="0"/>
              <a:buNone/>
            </a:pPr>
            <a:r>
              <a:rPr lang="en-US" altLang="zh-CN" dirty="0">
                <a:solidFill>
                  <a:schemeClr val="tx1"/>
                </a:solidFill>
              </a:rPr>
              <a:t>4</a:t>
            </a:r>
            <a:r>
              <a:rPr lang="zh-CN" altLang="en-US" dirty="0">
                <a:solidFill>
                  <a:schemeClr val="tx1"/>
                </a:solidFill>
              </a:rPr>
              <a:t>）针对非税收入成本性支出，各项支出应是非税收入征收过程中发生的必要的成本性支出</a:t>
            </a:r>
            <a:endParaRPr lang="en-US" altLang="zh-CN" dirty="0">
              <a:solidFill>
                <a:schemeClr val="tx1"/>
              </a:solidFill>
            </a:endParaRPr>
          </a:p>
        </p:txBody>
      </p:sp>
      <p:sp>
        <p:nvSpPr>
          <p:cNvPr id="43028" name="Text Placeholder 3">
            <a:extLst>
              <a:ext uri="{FF2B5EF4-FFF2-40B4-BE49-F238E27FC236}">
                <a16:creationId xmlns:a16="http://schemas.microsoft.com/office/drawing/2014/main" id="{1B13EF9F-F114-495D-8880-87C8B95023EE}"/>
              </a:ext>
            </a:extLst>
          </p:cNvPr>
          <p:cNvSpPr txBox="1">
            <a:spLocks noChangeArrowheads="1"/>
          </p:cNvSpPr>
          <p:nvPr/>
        </p:nvSpPr>
        <p:spPr bwMode="auto">
          <a:xfrm>
            <a:off x="7408862" y="1562220"/>
            <a:ext cx="4478338" cy="108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116013">
              <a:defRPr sz="1500" b="1">
                <a:solidFill>
                  <a:schemeClr val="bg1"/>
                </a:solidFill>
                <a:latin typeface="微软雅黑" panose="020B0503020204020204" pitchFamily="34" charset="-122"/>
                <a:ea typeface="微软雅黑" panose="020B0503020204020204" pitchFamily="34" charset="-122"/>
              </a:defRPr>
            </a:lvl1pPr>
            <a:lvl2pPr marL="742950" indent="-285750" defTabSz="1116013">
              <a:defRPr sz="1500" b="1">
                <a:solidFill>
                  <a:schemeClr val="bg1"/>
                </a:solidFill>
                <a:latin typeface="微软雅黑" panose="020B0503020204020204" pitchFamily="34" charset="-122"/>
                <a:ea typeface="微软雅黑" panose="020B0503020204020204" pitchFamily="34" charset="-122"/>
              </a:defRPr>
            </a:lvl2pPr>
            <a:lvl3pPr marL="1141413" indent="-227013" defTabSz="1116013">
              <a:defRPr sz="1500" b="1">
                <a:solidFill>
                  <a:schemeClr val="bg1"/>
                </a:solidFill>
                <a:latin typeface="微软雅黑" panose="020B0503020204020204" pitchFamily="34" charset="-122"/>
                <a:ea typeface="微软雅黑" panose="020B0503020204020204" pitchFamily="34" charset="-122"/>
              </a:defRPr>
            </a:lvl3pPr>
            <a:lvl4pPr marL="1600200" indent="-228600" defTabSz="1116013">
              <a:defRPr sz="1500" b="1">
                <a:solidFill>
                  <a:schemeClr val="bg1"/>
                </a:solidFill>
                <a:latin typeface="微软雅黑" panose="020B0503020204020204" pitchFamily="34" charset="-122"/>
                <a:ea typeface="微软雅黑" panose="020B0503020204020204" pitchFamily="34" charset="-122"/>
              </a:defRPr>
            </a:lvl4pPr>
            <a:lvl5pPr marL="2057400" indent="-230188" defTabSz="1116013">
              <a:defRPr sz="1500" b="1">
                <a:solidFill>
                  <a:schemeClr val="bg1"/>
                </a:solidFill>
                <a:latin typeface="微软雅黑" panose="020B0503020204020204" pitchFamily="34" charset="-122"/>
                <a:ea typeface="微软雅黑" panose="020B0503020204020204" pitchFamily="34" charset="-122"/>
              </a:defRPr>
            </a:lvl5pPr>
            <a:lvl6pPr marL="25146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11160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ts val="1000"/>
              </a:spcBef>
              <a:buFont typeface="Arial" panose="020B0604020202020204" pitchFamily="34" charset="0"/>
              <a:buNone/>
            </a:pPr>
            <a:r>
              <a:rPr lang="en-US" altLang="zh-CN" dirty="0">
                <a:solidFill>
                  <a:schemeClr val="tx1"/>
                </a:solidFill>
              </a:rPr>
              <a:t>5</a:t>
            </a:r>
            <a:r>
              <a:rPr lang="zh-CN" altLang="en-US" dirty="0">
                <a:solidFill>
                  <a:schemeClr val="tx1"/>
                </a:solidFill>
              </a:rPr>
              <a:t>）市对下专项转移支付项目（与中央、省级配套专项资金、按既定政策标准测算补助兑现到受益对象的专项资金及采用因素法分配的专项转移支付资金），需明确相关政策标准和依据</a:t>
            </a:r>
            <a:endParaRPr lang="en-US" altLang="zh-CN" sz="800" b="0" dirty="0">
              <a:solidFill>
                <a:srgbClr val="A6A6A6"/>
              </a:solidFill>
              <a:latin typeface="Arial" panose="020B0604020202020204" pitchFamily="34" charset="0"/>
              <a:sym typeface="Arial" panose="020B0604020202020204" pitchFamily="34" charset="0"/>
            </a:endParaRPr>
          </a:p>
        </p:txBody>
      </p:sp>
      <p:sp>
        <p:nvSpPr>
          <p:cNvPr id="38933" name="矩形 36">
            <a:extLst>
              <a:ext uri="{FF2B5EF4-FFF2-40B4-BE49-F238E27FC236}">
                <a16:creationId xmlns:a16="http://schemas.microsoft.com/office/drawing/2014/main" id="{6C072838-BAA0-4E98-8D6B-AC8D89E0F69E}"/>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38934" name="文本框 57">
            <a:extLst>
              <a:ext uri="{FF2B5EF4-FFF2-40B4-BE49-F238E27FC236}">
                <a16:creationId xmlns:a16="http://schemas.microsoft.com/office/drawing/2014/main" id="{21B1D492-472D-4747-8C8A-0F3744C6A0A1}"/>
              </a:ext>
            </a:extLst>
          </p:cNvPr>
          <p:cNvSpPr txBox="1">
            <a:spLocks noChangeArrowheads="1"/>
          </p:cNvSpPr>
          <p:nvPr/>
        </p:nvSpPr>
        <p:spPr bwMode="auto">
          <a:xfrm>
            <a:off x="452438" y="376238"/>
            <a:ext cx="5529521" cy="58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en-US" sz="3200" dirty="0">
                <a:solidFill>
                  <a:schemeClr val="tx1"/>
                </a:solidFill>
                <a:latin typeface="Arial" panose="020B0604020202020204" pitchFamily="34" charset="0"/>
                <a:sym typeface="Arial" panose="020B0604020202020204" pitchFamily="34" charset="0"/>
              </a:rPr>
              <a:t>项目支出预算明细表编审要求</a:t>
            </a:r>
          </a:p>
        </p:txBody>
      </p:sp>
      <p:sp>
        <p:nvSpPr>
          <p:cNvPr id="38935" name="Text Box 23">
            <a:extLst>
              <a:ext uri="{FF2B5EF4-FFF2-40B4-BE49-F238E27FC236}">
                <a16:creationId xmlns:a16="http://schemas.microsoft.com/office/drawing/2014/main" id="{14DFA9FF-EBA9-4C59-9DB1-03537A540B76}"/>
              </a:ext>
            </a:extLst>
          </p:cNvPr>
          <p:cNvSpPr txBox="1">
            <a:spLocks noChangeArrowheads="1"/>
          </p:cNvSpPr>
          <p:nvPr/>
        </p:nvSpPr>
        <p:spPr bwMode="auto">
          <a:xfrm>
            <a:off x="596899" y="952500"/>
            <a:ext cx="10080948" cy="40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433" tIns="48216" rIns="96433" bIns="48216">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defTabSz="963613">
              <a:defRPr sz="1500" b="1">
                <a:solidFill>
                  <a:schemeClr val="bg1"/>
                </a:solidFill>
                <a:latin typeface="微软雅黑" panose="020B0503020204020204" pitchFamily="34" charset="-122"/>
                <a:ea typeface="微软雅黑" panose="020B0503020204020204" pitchFamily="34" charset="-122"/>
              </a:defRPr>
            </a:lvl2pPr>
            <a:lvl3pPr defTabSz="963613">
              <a:defRPr sz="1500" b="1">
                <a:solidFill>
                  <a:schemeClr val="bg1"/>
                </a:solidFill>
                <a:latin typeface="微软雅黑" panose="020B0503020204020204" pitchFamily="34" charset="-122"/>
                <a:ea typeface="微软雅黑" panose="020B0503020204020204" pitchFamily="34" charset="-122"/>
              </a:defRPr>
            </a:lvl3pPr>
            <a:lvl4pPr defTabSz="963613">
              <a:defRPr sz="1500" b="1">
                <a:solidFill>
                  <a:schemeClr val="bg1"/>
                </a:solidFill>
                <a:latin typeface="微软雅黑" panose="020B0503020204020204" pitchFamily="34" charset="-122"/>
                <a:ea typeface="微软雅黑" panose="020B0503020204020204" pitchFamily="34" charset="-122"/>
              </a:defRPr>
            </a:lvl4pPr>
            <a:lvl5pPr defTabSz="963613">
              <a:defRPr sz="1500" b="1">
                <a:solidFill>
                  <a:schemeClr val="bg1"/>
                </a:solidFill>
                <a:latin typeface="微软雅黑" panose="020B0503020204020204" pitchFamily="34" charset="-122"/>
                <a:ea typeface="微软雅黑" panose="020B0503020204020204" pitchFamily="34" charset="-122"/>
              </a:defRPr>
            </a:lvl5pPr>
            <a:lvl6pPr marL="30257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4829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9401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43973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spcBef>
                <a:spcPct val="50000"/>
              </a:spcBef>
              <a:buFont typeface="Arial" panose="020B0604020202020204" pitchFamily="34" charset="0"/>
              <a:buNone/>
            </a:pPr>
            <a:r>
              <a:rPr lang="zh-CN" altLang="en-US" sz="2000" dirty="0">
                <a:solidFill>
                  <a:srgbClr val="FF0000"/>
                </a:solidFill>
              </a:rPr>
              <a:t>回答：项目资金是否合理？资金安排需有明确的标准或依据，并充分细化？</a:t>
            </a:r>
          </a:p>
        </p:txBody>
      </p:sp>
    </p:spTree>
    <p:extLst>
      <p:ext uri="{BB962C8B-B14F-4D97-AF65-F5344CB8AC3E}">
        <p14:creationId xmlns:p14="http://schemas.microsoft.com/office/powerpoint/2010/main" val="1706235416"/>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3018"/>
                                        </p:tgtEl>
                                        <p:attrNameLst>
                                          <p:attrName>style.visibility</p:attrName>
                                        </p:attrNameLst>
                                      </p:cBhvr>
                                      <p:to>
                                        <p:strVal val="visible"/>
                                      </p:to>
                                    </p:set>
                                    <p:animEffect transition="in" filter="slide(fromLeft)">
                                      <p:cBhvr>
                                        <p:cTn id="7" dur="500"/>
                                        <p:tgtEl>
                                          <p:spTgt spid="43018"/>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43022"/>
                                        </p:tgtEl>
                                        <p:attrNameLst>
                                          <p:attrName>style.visibility</p:attrName>
                                        </p:attrNameLst>
                                      </p:cBhvr>
                                      <p:to>
                                        <p:strVal val="visible"/>
                                      </p:to>
                                    </p:set>
                                    <p:anim calcmode="lin" valueType="num">
                                      <p:cBhvr>
                                        <p:cTn id="11" dur="500" fill="hold"/>
                                        <p:tgtEl>
                                          <p:spTgt spid="43022"/>
                                        </p:tgtEl>
                                        <p:attrNameLst>
                                          <p:attrName>ppt_w</p:attrName>
                                        </p:attrNameLst>
                                      </p:cBhvr>
                                      <p:tavLst>
                                        <p:tav tm="0">
                                          <p:val>
                                            <p:fltVal val="0"/>
                                          </p:val>
                                        </p:tav>
                                        <p:tav tm="100000">
                                          <p:val>
                                            <p:strVal val="#ppt_w"/>
                                          </p:val>
                                        </p:tav>
                                      </p:tavLst>
                                    </p:anim>
                                    <p:anim calcmode="lin" valueType="num">
                                      <p:cBhvr>
                                        <p:cTn id="12" dur="500" fill="hold"/>
                                        <p:tgtEl>
                                          <p:spTgt spid="43022"/>
                                        </p:tgtEl>
                                        <p:attrNameLst>
                                          <p:attrName>ppt_h</p:attrName>
                                        </p:attrNameLst>
                                      </p:cBhvr>
                                      <p:tavLst>
                                        <p:tav tm="0">
                                          <p:val>
                                            <p:fltVal val="0"/>
                                          </p:val>
                                        </p:tav>
                                        <p:tav tm="100000">
                                          <p:val>
                                            <p:strVal val="#ppt_h"/>
                                          </p:val>
                                        </p:tav>
                                      </p:tavLst>
                                    </p:anim>
                                    <p:animEffect transition="in" filter="fade">
                                      <p:cBhvr>
                                        <p:cTn id="13" dur="500"/>
                                        <p:tgtEl>
                                          <p:spTgt spid="43022"/>
                                        </p:tgtEl>
                                      </p:cBhvr>
                                    </p:animEffect>
                                  </p:childTnLst>
                                </p:cTn>
                              </p:par>
                            </p:childTnLst>
                          </p:cTn>
                        </p:par>
                        <p:par>
                          <p:cTn id="14" fill="hold" nodeType="afterGroup">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3017"/>
                                        </p:tgtEl>
                                        <p:attrNameLst>
                                          <p:attrName>style.visibility</p:attrName>
                                        </p:attrNameLst>
                                      </p:cBhvr>
                                      <p:to>
                                        <p:strVal val="visible"/>
                                      </p:to>
                                    </p:set>
                                    <p:animEffect transition="in" filter="wipe(right)">
                                      <p:cBhvr>
                                        <p:cTn id="17" dur="500"/>
                                        <p:tgtEl>
                                          <p:spTgt spid="43017"/>
                                        </p:tgtEl>
                                      </p:cBhvr>
                                    </p:animEffect>
                                  </p:childTnLst>
                                </p:cTn>
                              </p:par>
                            </p:childTnLst>
                          </p:cTn>
                        </p:par>
                        <p:par>
                          <p:cTn id="18" fill="hold" nodeType="afterGroup">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43016"/>
                                        </p:tgtEl>
                                        <p:attrNameLst>
                                          <p:attrName>style.visibility</p:attrName>
                                        </p:attrNameLst>
                                      </p:cBhvr>
                                      <p:to>
                                        <p:strVal val="visible"/>
                                      </p:to>
                                    </p:set>
                                    <p:animEffect transition="in" filter="slide(fromLeft)">
                                      <p:cBhvr>
                                        <p:cTn id="21" dur="500"/>
                                        <p:tgtEl>
                                          <p:spTgt spid="43016"/>
                                        </p:tgtEl>
                                      </p:cBhvr>
                                    </p:animEffect>
                                  </p:childTnLst>
                                </p:cTn>
                              </p:par>
                            </p:childTnLst>
                          </p:cTn>
                        </p:par>
                        <p:par>
                          <p:cTn id="22" fill="hold" nodeType="afterGroup">
                            <p:stCondLst>
                              <p:cond delay="2000"/>
                            </p:stCondLst>
                            <p:childTnLst>
                              <p:par>
                                <p:cTn id="23" presetID="53" presetClass="entr" presetSubtype="0" fill="hold" nodeType="afterEffect">
                                  <p:stCondLst>
                                    <p:cond delay="0"/>
                                  </p:stCondLst>
                                  <p:childTnLst>
                                    <p:set>
                                      <p:cBhvr>
                                        <p:cTn id="24" dur="1" fill="hold">
                                          <p:stCondLst>
                                            <p:cond delay="0"/>
                                          </p:stCondLst>
                                        </p:cTn>
                                        <p:tgtEl>
                                          <p:spTgt spid="43019"/>
                                        </p:tgtEl>
                                        <p:attrNameLst>
                                          <p:attrName>style.visibility</p:attrName>
                                        </p:attrNameLst>
                                      </p:cBhvr>
                                      <p:to>
                                        <p:strVal val="visible"/>
                                      </p:to>
                                    </p:set>
                                    <p:anim calcmode="lin" valueType="num">
                                      <p:cBhvr>
                                        <p:cTn id="25" dur="500" fill="hold"/>
                                        <p:tgtEl>
                                          <p:spTgt spid="43019"/>
                                        </p:tgtEl>
                                        <p:attrNameLst>
                                          <p:attrName>ppt_w</p:attrName>
                                        </p:attrNameLst>
                                      </p:cBhvr>
                                      <p:tavLst>
                                        <p:tav tm="0">
                                          <p:val>
                                            <p:fltVal val="0"/>
                                          </p:val>
                                        </p:tav>
                                        <p:tav tm="100000">
                                          <p:val>
                                            <p:strVal val="#ppt_w"/>
                                          </p:val>
                                        </p:tav>
                                      </p:tavLst>
                                    </p:anim>
                                    <p:anim calcmode="lin" valueType="num">
                                      <p:cBhvr>
                                        <p:cTn id="26" dur="500" fill="hold"/>
                                        <p:tgtEl>
                                          <p:spTgt spid="43019"/>
                                        </p:tgtEl>
                                        <p:attrNameLst>
                                          <p:attrName>ppt_h</p:attrName>
                                        </p:attrNameLst>
                                      </p:cBhvr>
                                      <p:tavLst>
                                        <p:tav tm="0">
                                          <p:val>
                                            <p:fltVal val="0"/>
                                          </p:val>
                                        </p:tav>
                                        <p:tav tm="100000">
                                          <p:val>
                                            <p:strVal val="#ppt_h"/>
                                          </p:val>
                                        </p:tav>
                                      </p:tavLst>
                                    </p:anim>
                                    <p:animEffect transition="in" filter="fade">
                                      <p:cBhvr>
                                        <p:cTn id="27" dur="500"/>
                                        <p:tgtEl>
                                          <p:spTgt spid="43019"/>
                                        </p:tgtEl>
                                      </p:cBhvr>
                                    </p:animEffect>
                                  </p:childTnLst>
                                </p:cTn>
                              </p:par>
                            </p:childTnLst>
                          </p:cTn>
                        </p:par>
                        <p:par>
                          <p:cTn id="28" fill="hold" nodeType="afterGroup">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43015"/>
                                        </p:tgtEl>
                                        <p:attrNameLst>
                                          <p:attrName>style.visibility</p:attrName>
                                        </p:attrNameLst>
                                      </p:cBhvr>
                                      <p:to>
                                        <p:strVal val="visible"/>
                                      </p:to>
                                    </p:set>
                                    <p:animEffect transition="in" filter="wipe(right)">
                                      <p:cBhvr>
                                        <p:cTn id="31" dur="500"/>
                                        <p:tgtEl>
                                          <p:spTgt spid="43015"/>
                                        </p:tgtEl>
                                      </p:cBhvr>
                                    </p:animEffect>
                                  </p:childTnLst>
                                </p:cTn>
                              </p:par>
                            </p:childTnLst>
                          </p:cTn>
                        </p:par>
                        <p:par>
                          <p:cTn id="32" fill="hold" nodeType="afterGroup">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43014"/>
                                        </p:tgtEl>
                                        <p:attrNameLst>
                                          <p:attrName>style.visibility</p:attrName>
                                        </p:attrNameLst>
                                      </p:cBhvr>
                                      <p:to>
                                        <p:strVal val="visible"/>
                                      </p:to>
                                    </p:set>
                                    <p:animEffect transition="in" filter="slide(fromLeft)">
                                      <p:cBhvr>
                                        <p:cTn id="35" dur="500"/>
                                        <p:tgtEl>
                                          <p:spTgt spid="43014"/>
                                        </p:tgtEl>
                                      </p:cBhvr>
                                    </p:animEffect>
                                  </p:childTnLst>
                                </p:cTn>
                              </p:par>
                            </p:childTnLst>
                          </p:cTn>
                        </p:par>
                        <p:par>
                          <p:cTn id="36" fill="hold" nodeType="afterGroup">
                            <p:stCondLst>
                              <p:cond delay="3500"/>
                            </p:stCondLst>
                            <p:childTnLst>
                              <p:par>
                                <p:cTn id="37" presetID="53" presetClass="entr" presetSubtype="0" fill="hold" nodeType="afterEffect">
                                  <p:stCondLst>
                                    <p:cond delay="0"/>
                                  </p:stCondLst>
                                  <p:childTnLst>
                                    <p:set>
                                      <p:cBhvr>
                                        <p:cTn id="38" dur="1" fill="hold">
                                          <p:stCondLst>
                                            <p:cond delay="0"/>
                                          </p:stCondLst>
                                        </p:cTn>
                                        <p:tgtEl>
                                          <p:spTgt spid="43020"/>
                                        </p:tgtEl>
                                        <p:attrNameLst>
                                          <p:attrName>style.visibility</p:attrName>
                                        </p:attrNameLst>
                                      </p:cBhvr>
                                      <p:to>
                                        <p:strVal val="visible"/>
                                      </p:to>
                                    </p:set>
                                    <p:anim calcmode="lin" valueType="num">
                                      <p:cBhvr>
                                        <p:cTn id="39" dur="500" fill="hold"/>
                                        <p:tgtEl>
                                          <p:spTgt spid="43020"/>
                                        </p:tgtEl>
                                        <p:attrNameLst>
                                          <p:attrName>ppt_w</p:attrName>
                                        </p:attrNameLst>
                                      </p:cBhvr>
                                      <p:tavLst>
                                        <p:tav tm="0">
                                          <p:val>
                                            <p:fltVal val="0"/>
                                          </p:val>
                                        </p:tav>
                                        <p:tav tm="100000">
                                          <p:val>
                                            <p:strVal val="#ppt_w"/>
                                          </p:val>
                                        </p:tav>
                                      </p:tavLst>
                                    </p:anim>
                                    <p:anim calcmode="lin" valueType="num">
                                      <p:cBhvr>
                                        <p:cTn id="40" dur="500" fill="hold"/>
                                        <p:tgtEl>
                                          <p:spTgt spid="43020"/>
                                        </p:tgtEl>
                                        <p:attrNameLst>
                                          <p:attrName>ppt_h</p:attrName>
                                        </p:attrNameLst>
                                      </p:cBhvr>
                                      <p:tavLst>
                                        <p:tav tm="0">
                                          <p:val>
                                            <p:fltVal val="0"/>
                                          </p:val>
                                        </p:tav>
                                        <p:tav tm="100000">
                                          <p:val>
                                            <p:strVal val="#ppt_h"/>
                                          </p:val>
                                        </p:tav>
                                      </p:tavLst>
                                    </p:anim>
                                    <p:animEffect transition="in" filter="fade">
                                      <p:cBhvr>
                                        <p:cTn id="41" dur="500"/>
                                        <p:tgtEl>
                                          <p:spTgt spid="43020"/>
                                        </p:tgtEl>
                                      </p:cBhvr>
                                    </p:animEffect>
                                  </p:childTnLst>
                                </p:cTn>
                              </p:par>
                            </p:childTnLst>
                          </p:cTn>
                        </p:par>
                        <p:par>
                          <p:cTn id="42" fill="hold" nodeType="afterGroup">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43013"/>
                                        </p:tgtEl>
                                        <p:attrNameLst>
                                          <p:attrName>style.visibility</p:attrName>
                                        </p:attrNameLst>
                                      </p:cBhvr>
                                      <p:to>
                                        <p:strVal val="visible"/>
                                      </p:to>
                                    </p:set>
                                    <p:animEffect transition="in" filter="wipe(right)">
                                      <p:cBhvr>
                                        <p:cTn id="45" dur="500"/>
                                        <p:tgtEl>
                                          <p:spTgt spid="43013"/>
                                        </p:tgtEl>
                                      </p:cBhvr>
                                    </p:animEffect>
                                  </p:childTnLst>
                                </p:cTn>
                              </p:par>
                            </p:childTnLst>
                          </p:cTn>
                        </p:par>
                        <p:par>
                          <p:cTn id="46" fill="hold" nodeType="afterGroup">
                            <p:stCondLst>
                              <p:cond delay="4500"/>
                            </p:stCondLst>
                            <p:childTnLst>
                              <p:par>
                                <p:cTn id="47" presetID="12" presetClass="entr" presetSubtype="8" fill="hold" grpId="0" nodeType="afterEffect">
                                  <p:stCondLst>
                                    <p:cond delay="0"/>
                                  </p:stCondLst>
                                  <p:childTnLst>
                                    <p:set>
                                      <p:cBhvr>
                                        <p:cTn id="48" dur="1" fill="hold">
                                          <p:stCondLst>
                                            <p:cond delay="0"/>
                                          </p:stCondLst>
                                        </p:cTn>
                                        <p:tgtEl>
                                          <p:spTgt spid="43012"/>
                                        </p:tgtEl>
                                        <p:attrNameLst>
                                          <p:attrName>style.visibility</p:attrName>
                                        </p:attrNameLst>
                                      </p:cBhvr>
                                      <p:to>
                                        <p:strVal val="visible"/>
                                      </p:to>
                                    </p:set>
                                    <p:animEffect transition="in" filter="slide(fromLeft)">
                                      <p:cBhvr>
                                        <p:cTn id="49" dur="500"/>
                                        <p:tgtEl>
                                          <p:spTgt spid="43012"/>
                                        </p:tgtEl>
                                      </p:cBhvr>
                                    </p:animEffect>
                                  </p:childTnLst>
                                </p:cTn>
                              </p:par>
                            </p:childTnLst>
                          </p:cTn>
                        </p:par>
                        <p:par>
                          <p:cTn id="50" fill="hold" nodeType="afterGroup">
                            <p:stCondLst>
                              <p:cond delay="5000"/>
                            </p:stCondLst>
                            <p:childTnLst>
                              <p:par>
                                <p:cTn id="51" presetID="53" presetClass="entr" presetSubtype="0" fill="hold" nodeType="afterEffect">
                                  <p:stCondLst>
                                    <p:cond delay="0"/>
                                  </p:stCondLst>
                                  <p:childTnLst>
                                    <p:set>
                                      <p:cBhvr>
                                        <p:cTn id="52" dur="1" fill="hold">
                                          <p:stCondLst>
                                            <p:cond delay="0"/>
                                          </p:stCondLst>
                                        </p:cTn>
                                        <p:tgtEl>
                                          <p:spTgt spid="43021"/>
                                        </p:tgtEl>
                                        <p:attrNameLst>
                                          <p:attrName>style.visibility</p:attrName>
                                        </p:attrNameLst>
                                      </p:cBhvr>
                                      <p:to>
                                        <p:strVal val="visible"/>
                                      </p:to>
                                    </p:set>
                                    <p:anim calcmode="lin" valueType="num">
                                      <p:cBhvr>
                                        <p:cTn id="53" dur="500" fill="hold"/>
                                        <p:tgtEl>
                                          <p:spTgt spid="43021"/>
                                        </p:tgtEl>
                                        <p:attrNameLst>
                                          <p:attrName>ppt_w</p:attrName>
                                        </p:attrNameLst>
                                      </p:cBhvr>
                                      <p:tavLst>
                                        <p:tav tm="0">
                                          <p:val>
                                            <p:fltVal val="0"/>
                                          </p:val>
                                        </p:tav>
                                        <p:tav tm="100000">
                                          <p:val>
                                            <p:strVal val="#ppt_w"/>
                                          </p:val>
                                        </p:tav>
                                      </p:tavLst>
                                    </p:anim>
                                    <p:anim calcmode="lin" valueType="num">
                                      <p:cBhvr>
                                        <p:cTn id="54" dur="500" fill="hold"/>
                                        <p:tgtEl>
                                          <p:spTgt spid="43021"/>
                                        </p:tgtEl>
                                        <p:attrNameLst>
                                          <p:attrName>ppt_h</p:attrName>
                                        </p:attrNameLst>
                                      </p:cBhvr>
                                      <p:tavLst>
                                        <p:tav tm="0">
                                          <p:val>
                                            <p:fltVal val="0"/>
                                          </p:val>
                                        </p:tav>
                                        <p:tav tm="100000">
                                          <p:val>
                                            <p:strVal val="#ppt_h"/>
                                          </p:val>
                                        </p:tav>
                                      </p:tavLst>
                                    </p:anim>
                                    <p:animEffect transition="in" filter="fade">
                                      <p:cBhvr>
                                        <p:cTn id="55" dur="500"/>
                                        <p:tgtEl>
                                          <p:spTgt spid="43021"/>
                                        </p:tgtEl>
                                      </p:cBhvr>
                                    </p:animEffect>
                                  </p:childTnLst>
                                </p:cTn>
                              </p:par>
                            </p:childTnLst>
                          </p:cTn>
                        </p:par>
                        <p:par>
                          <p:cTn id="56" fill="hold" nodeType="afterGroup">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43011"/>
                                        </p:tgtEl>
                                        <p:attrNameLst>
                                          <p:attrName>style.visibility</p:attrName>
                                        </p:attrNameLst>
                                      </p:cBhvr>
                                      <p:to>
                                        <p:strVal val="visible"/>
                                      </p:to>
                                    </p:set>
                                    <p:animEffect transition="in" filter="wipe(right)">
                                      <p:cBhvr>
                                        <p:cTn id="59" dur="500"/>
                                        <p:tgtEl>
                                          <p:spTgt spid="43011"/>
                                        </p:tgtEl>
                                      </p:cBhvr>
                                    </p:animEffect>
                                  </p:childTnLst>
                                </p:cTn>
                              </p:par>
                            </p:childTnLst>
                          </p:cTn>
                        </p:par>
                        <p:par>
                          <p:cTn id="60" fill="hold" nodeType="afterGroup">
                            <p:stCondLst>
                              <p:cond delay="6000"/>
                            </p:stCondLst>
                            <p:childTnLst>
                              <p:par>
                                <p:cTn id="61" presetID="12" presetClass="entr" presetSubtype="8" fill="hold" grpId="0" nodeType="afterEffect">
                                  <p:stCondLst>
                                    <p:cond delay="0"/>
                                  </p:stCondLst>
                                  <p:childTnLst>
                                    <p:set>
                                      <p:cBhvr>
                                        <p:cTn id="62" dur="1" fill="hold">
                                          <p:stCondLst>
                                            <p:cond delay="0"/>
                                          </p:stCondLst>
                                        </p:cTn>
                                        <p:tgtEl>
                                          <p:spTgt spid="43010"/>
                                        </p:tgtEl>
                                        <p:attrNameLst>
                                          <p:attrName>style.visibility</p:attrName>
                                        </p:attrNameLst>
                                      </p:cBhvr>
                                      <p:to>
                                        <p:strVal val="visible"/>
                                      </p:to>
                                    </p:set>
                                    <p:animEffect transition="in" filter="slide(fromLeft)">
                                      <p:cBhvr>
                                        <p:cTn id="63" dur="500"/>
                                        <p:tgtEl>
                                          <p:spTgt spid="43010"/>
                                        </p:tgtEl>
                                      </p:cBhvr>
                                    </p:animEffect>
                                  </p:childTnLst>
                                </p:cTn>
                              </p:par>
                            </p:childTnLst>
                          </p:cTn>
                        </p:par>
                        <p:par>
                          <p:cTn id="64" fill="hold" nodeType="afterGroup">
                            <p:stCondLst>
                              <p:cond delay="6500"/>
                            </p:stCondLst>
                            <p:childTnLst>
                              <p:par>
                                <p:cTn id="65" presetID="53" presetClass="entr" presetSubtype="0" fill="hold" nodeType="afterEffect">
                                  <p:stCondLst>
                                    <p:cond delay="0"/>
                                  </p:stCondLst>
                                  <p:childTnLst>
                                    <p:set>
                                      <p:cBhvr>
                                        <p:cTn id="66" dur="1" fill="hold">
                                          <p:stCondLst>
                                            <p:cond delay="0"/>
                                          </p:stCondLst>
                                        </p:cTn>
                                        <p:tgtEl>
                                          <p:spTgt spid="43023"/>
                                        </p:tgtEl>
                                        <p:attrNameLst>
                                          <p:attrName>style.visibility</p:attrName>
                                        </p:attrNameLst>
                                      </p:cBhvr>
                                      <p:to>
                                        <p:strVal val="visible"/>
                                      </p:to>
                                    </p:set>
                                    <p:anim calcmode="lin" valueType="num">
                                      <p:cBhvr>
                                        <p:cTn id="67" dur="500" fill="hold"/>
                                        <p:tgtEl>
                                          <p:spTgt spid="43023"/>
                                        </p:tgtEl>
                                        <p:attrNameLst>
                                          <p:attrName>ppt_w</p:attrName>
                                        </p:attrNameLst>
                                      </p:cBhvr>
                                      <p:tavLst>
                                        <p:tav tm="0">
                                          <p:val>
                                            <p:fltVal val="0"/>
                                          </p:val>
                                        </p:tav>
                                        <p:tav tm="100000">
                                          <p:val>
                                            <p:strVal val="#ppt_w"/>
                                          </p:val>
                                        </p:tav>
                                      </p:tavLst>
                                    </p:anim>
                                    <p:anim calcmode="lin" valueType="num">
                                      <p:cBhvr>
                                        <p:cTn id="68" dur="500" fill="hold"/>
                                        <p:tgtEl>
                                          <p:spTgt spid="43023"/>
                                        </p:tgtEl>
                                        <p:attrNameLst>
                                          <p:attrName>ppt_h</p:attrName>
                                        </p:attrNameLst>
                                      </p:cBhvr>
                                      <p:tavLst>
                                        <p:tav tm="0">
                                          <p:val>
                                            <p:fltVal val="0"/>
                                          </p:val>
                                        </p:tav>
                                        <p:tav tm="100000">
                                          <p:val>
                                            <p:strVal val="#ppt_h"/>
                                          </p:val>
                                        </p:tav>
                                      </p:tavLst>
                                    </p:anim>
                                    <p:animEffect transition="in" filter="fade">
                                      <p:cBhvr>
                                        <p:cTn id="69" dur="500"/>
                                        <p:tgtEl>
                                          <p:spTgt spid="43023"/>
                                        </p:tgtEl>
                                      </p:cBhvr>
                                    </p:animEffect>
                                  </p:childTnLst>
                                </p:cTn>
                              </p:par>
                            </p:childTnLst>
                          </p:cTn>
                        </p:par>
                        <p:par>
                          <p:cTn id="70" fill="hold" nodeType="afterGroup">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43024"/>
                                        </p:tgtEl>
                                        <p:attrNameLst>
                                          <p:attrName>style.visibility</p:attrName>
                                        </p:attrNameLst>
                                      </p:cBhvr>
                                      <p:to>
                                        <p:strVal val="visible"/>
                                      </p:to>
                                    </p:set>
                                    <p:animEffect transition="in" filter="wipe(up)">
                                      <p:cBhvr>
                                        <p:cTn id="73" dur="500"/>
                                        <p:tgtEl>
                                          <p:spTgt spid="43024"/>
                                        </p:tgtEl>
                                      </p:cBhvr>
                                    </p:animEffect>
                                  </p:childTnLst>
                                </p:cTn>
                              </p:par>
                            </p:childTnLst>
                          </p:cTn>
                        </p:par>
                        <p:par>
                          <p:cTn id="74" fill="hold" nodeType="afterGroup">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43026"/>
                                        </p:tgtEl>
                                        <p:attrNameLst>
                                          <p:attrName>style.visibility</p:attrName>
                                        </p:attrNameLst>
                                      </p:cBhvr>
                                      <p:to>
                                        <p:strVal val="visible"/>
                                      </p:to>
                                    </p:set>
                                    <p:animEffect transition="in" filter="wipe(right)">
                                      <p:cBhvr>
                                        <p:cTn id="77" dur="500"/>
                                        <p:tgtEl>
                                          <p:spTgt spid="43026"/>
                                        </p:tgtEl>
                                      </p:cBhvr>
                                    </p:animEffect>
                                  </p:childTnLst>
                                </p:cTn>
                              </p:par>
                            </p:childTnLst>
                          </p:cTn>
                        </p:par>
                        <p:par>
                          <p:cTn id="78" fill="hold" nodeType="afterGroup">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43025"/>
                                        </p:tgtEl>
                                        <p:attrNameLst>
                                          <p:attrName>style.visibility</p:attrName>
                                        </p:attrNameLst>
                                      </p:cBhvr>
                                      <p:to>
                                        <p:strVal val="visible"/>
                                      </p:to>
                                    </p:set>
                                    <p:animEffect transition="in" filter="wipe(left)">
                                      <p:cBhvr>
                                        <p:cTn id="81" dur="500"/>
                                        <p:tgtEl>
                                          <p:spTgt spid="43025"/>
                                        </p:tgtEl>
                                      </p:cBhvr>
                                    </p:animEffect>
                                  </p:childTnLst>
                                </p:cTn>
                              </p:par>
                            </p:childTnLst>
                          </p:cTn>
                        </p:par>
                        <p:par>
                          <p:cTn id="82" fill="hold" nodeType="afterGroup">
                            <p:stCondLst>
                              <p:cond delay="8500"/>
                            </p:stCondLst>
                            <p:childTnLst>
                              <p:par>
                                <p:cTn id="83" presetID="22" presetClass="entr" presetSubtype="2" fill="hold" grpId="0" nodeType="afterEffect">
                                  <p:stCondLst>
                                    <p:cond delay="0"/>
                                  </p:stCondLst>
                                  <p:childTnLst>
                                    <p:set>
                                      <p:cBhvr>
                                        <p:cTn id="84" dur="1" fill="hold">
                                          <p:stCondLst>
                                            <p:cond delay="0"/>
                                          </p:stCondLst>
                                        </p:cTn>
                                        <p:tgtEl>
                                          <p:spTgt spid="43027"/>
                                        </p:tgtEl>
                                        <p:attrNameLst>
                                          <p:attrName>style.visibility</p:attrName>
                                        </p:attrNameLst>
                                      </p:cBhvr>
                                      <p:to>
                                        <p:strVal val="visible"/>
                                      </p:to>
                                    </p:set>
                                    <p:animEffect transition="in" filter="wipe(right)">
                                      <p:cBhvr>
                                        <p:cTn id="85" dur="500"/>
                                        <p:tgtEl>
                                          <p:spTgt spid="43027"/>
                                        </p:tgtEl>
                                      </p:cBhvr>
                                    </p:animEffect>
                                  </p:childTnLst>
                                </p:cTn>
                              </p:par>
                            </p:childTnLst>
                          </p:cTn>
                        </p:par>
                        <p:par>
                          <p:cTn id="86" fill="hold" nodeType="afterGroup">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43028"/>
                                        </p:tgtEl>
                                        <p:attrNameLst>
                                          <p:attrName>style.visibility</p:attrName>
                                        </p:attrNameLst>
                                      </p:cBhvr>
                                      <p:to>
                                        <p:strVal val="visible"/>
                                      </p:to>
                                    </p:set>
                                    <p:animEffect transition="in" filter="wipe(up)">
                                      <p:cBhvr>
                                        <p:cTn id="89" dur="500"/>
                                        <p:tgtEl>
                                          <p:spTgt spid="4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1" grpId="0" animBg="1" autoUpdateAnimBg="0"/>
      <p:bldP spid="43012" grpId="0" animBg="1" autoUpdateAnimBg="0"/>
      <p:bldP spid="43013" grpId="0" animBg="1" autoUpdateAnimBg="0"/>
      <p:bldP spid="43014" grpId="0" animBg="1" autoUpdateAnimBg="0"/>
      <p:bldP spid="43015" grpId="0" animBg="1" autoUpdateAnimBg="0"/>
      <p:bldP spid="43016" grpId="0" animBg="1" autoUpdateAnimBg="0"/>
      <p:bldP spid="43017" grpId="0" animBg="1" autoUpdateAnimBg="0"/>
      <p:bldP spid="43018" grpId="0" animBg="1" autoUpdateAnimBg="0"/>
      <p:bldP spid="43024" grpId="0" autoUpdateAnimBg="0"/>
      <p:bldP spid="43025" grpId="0" autoUpdateAnimBg="0"/>
      <p:bldP spid="43026" grpId="0" autoUpdateAnimBg="0"/>
      <p:bldP spid="43027" grpId="0" autoUpdateAnimBg="0"/>
      <p:bldP spid="4302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B48DAC-3105-433B-9D89-2F4F182AFAF4}"/>
              </a:ext>
            </a:extLst>
          </p:cNvPr>
          <p:cNvSpPr>
            <a:spLocks noGrp="1"/>
          </p:cNvSpPr>
          <p:nvPr>
            <p:ph type="title"/>
          </p:nvPr>
        </p:nvSpPr>
        <p:spPr/>
        <p:txBody>
          <a:bodyPr/>
          <a:lstStyle/>
          <a:p>
            <a:r>
              <a:rPr lang="zh-CN" altLang="en-US" dirty="0">
                <a:latin typeface="华文彩云" panose="02010800040101010101" pitchFamily="2" charset="-122"/>
                <a:ea typeface="华文彩云" panose="02010800040101010101" pitchFamily="2" charset="-122"/>
              </a:rPr>
              <a:t>         政府采购预算表</a:t>
            </a:r>
          </a:p>
        </p:txBody>
      </p:sp>
      <p:sp>
        <p:nvSpPr>
          <p:cNvPr id="4" name="爆炸形: 14 pt  3">
            <a:extLst>
              <a:ext uri="{FF2B5EF4-FFF2-40B4-BE49-F238E27FC236}">
                <a16:creationId xmlns:a16="http://schemas.microsoft.com/office/drawing/2014/main" id="{24591AAA-2B2B-46DF-907A-5F10BE44E59C}"/>
              </a:ext>
            </a:extLst>
          </p:cNvPr>
          <p:cNvSpPr/>
          <p:nvPr/>
        </p:nvSpPr>
        <p:spPr>
          <a:xfrm>
            <a:off x="740743" y="519981"/>
            <a:ext cx="1584176" cy="9457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2-4</a:t>
            </a:r>
            <a:endParaRPr lang="zh-CN" altLang="en-US" sz="2400" dirty="0"/>
          </a:p>
        </p:txBody>
      </p:sp>
      <p:graphicFrame>
        <p:nvGraphicFramePr>
          <p:cNvPr id="3" name="表格 2">
            <a:extLst>
              <a:ext uri="{FF2B5EF4-FFF2-40B4-BE49-F238E27FC236}">
                <a16:creationId xmlns:a16="http://schemas.microsoft.com/office/drawing/2014/main" id="{A9D3EF46-579D-490E-AFFB-872DCE444040}"/>
              </a:ext>
            </a:extLst>
          </p:cNvPr>
          <p:cNvGraphicFramePr>
            <a:graphicFrameLocks noGrp="1"/>
          </p:cNvGraphicFramePr>
          <p:nvPr>
            <p:extLst>
              <p:ext uri="{D42A27DB-BD31-4B8C-83A1-F6EECF244321}">
                <p14:modId xmlns:p14="http://schemas.microsoft.com/office/powerpoint/2010/main" val="2986517620"/>
              </p:ext>
            </p:extLst>
          </p:nvPr>
        </p:nvGraphicFramePr>
        <p:xfrm>
          <a:off x="1388815" y="2104157"/>
          <a:ext cx="9217026" cy="3312370"/>
        </p:xfrm>
        <a:graphic>
          <a:graphicData uri="http://schemas.openxmlformats.org/drawingml/2006/table">
            <a:tbl>
              <a:tblPr firstRow="1" bandRow="1">
                <a:tableStyleId>{5C22544A-7EE6-4342-B048-85BDC9FD1C3A}</a:tableStyleId>
              </a:tblPr>
              <a:tblGrid>
                <a:gridCol w="1746954">
                  <a:extLst>
                    <a:ext uri="{9D8B030D-6E8A-4147-A177-3AD203B41FA5}">
                      <a16:colId xmlns:a16="http://schemas.microsoft.com/office/drawing/2014/main" val="326361399"/>
                    </a:ext>
                  </a:extLst>
                </a:gridCol>
                <a:gridCol w="1746954">
                  <a:extLst>
                    <a:ext uri="{9D8B030D-6E8A-4147-A177-3AD203B41FA5}">
                      <a16:colId xmlns:a16="http://schemas.microsoft.com/office/drawing/2014/main" val="4036850350"/>
                    </a:ext>
                  </a:extLst>
                </a:gridCol>
                <a:gridCol w="1291227">
                  <a:extLst>
                    <a:ext uri="{9D8B030D-6E8A-4147-A177-3AD203B41FA5}">
                      <a16:colId xmlns:a16="http://schemas.microsoft.com/office/drawing/2014/main" val="2057523067"/>
                    </a:ext>
                  </a:extLst>
                </a:gridCol>
                <a:gridCol w="1359549">
                  <a:extLst>
                    <a:ext uri="{9D8B030D-6E8A-4147-A177-3AD203B41FA5}">
                      <a16:colId xmlns:a16="http://schemas.microsoft.com/office/drawing/2014/main" val="3316842298"/>
                    </a:ext>
                  </a:extLst>
                </a:gridCol>
                <a:gridCol w="1536171">
                  <a:extLst>
                    <a:ext uri="{9D8B030D-6E8A-4147-A177-3AD203B41FA5}">
                      <a16:colId xmlns:a16="http://schemas.microsoft.com/office/drawing/2014/main" val="1643902877"/>
                    </a:ext>
                  </a:extLst>
                </a:gridCol>
                <a:gridCol w="1536171">
                  <a:extLst>
                    <a:ext uri="{9D8B030D-6E8A-4147-A177-3AD203B41FA5}">
                      <a16:colId xmlns:a16="http://schemas.microsoft.com/office/drawing/2014/main" val="2293063007"/>
                    </a:ext>
                  </a:extLst>
                </a:gridCol>
              </a:tblGrid>
              <a:tr h="662474">
                <a:tc>
                  <a:txBody>
                    <a:bodyPr/>
                    <a:lstStyle/>
                    <a:p>
                      <a:pPr algn="ctr"/>
                      <a:r>
                        <a:rPr lang="zh-CN" altLang="en-US" dirty="0"/>
                        <a:t>政府采购目录</a:t>
                      </a:r>
                    </a:p>
                  </a:txBody>
                  <a:tcPr anchor="ctr"/>
                </a:tc>
                <a:tc>
                  <a:txBody>
                    <a:bodyPr/>
                    <a:lstStyle/>
                    <a:p>
                      <a:pPr algn="ctr"/>
                      <a:r>
                        <a:rPr lang="zh-CN" altLang="en-US" dirty="0"/>
                        <a:t>政府采购方式</a:t>
                      </a:r>
                    </a:p>
                  </a:txBody>
                  <a:tcPr anchor="ctr"/>
                </a:tc>
                <a:tc>
                  <a:txBody>
                    <a:bodyPr/>
                    <a:lstStyle/>
                    <a:p>
                      <a:pPr algn="ctr"/>
                      <a:r>
                        <a:rPr lang="zh-CN" altLang="en-US" dirty="0"/>
                        <a:t>计量单位</a:t>
                      </a:r>
                    </a:p>
                  </a:txBody>
                  <a:tcPr anchor="ctr"/>
                </a:tc>
                <a:tc>
                  <a:txBody>
                    <a:bodyPr/>
                    <a:lstStyle/>
                    <a:p>
                      <a:pPr algn="ctr"/>
                      <a:r>
                        <a:rPr lang="zh-CN" altLang="en-US" dirty="0"/>
                        <a:t>数量</a:t>
                      </a:r>
                    </a:p>
                  </a:txBody>
                  <a:tcPr anchor="ctr"/>
                </a:tc>
                <a:tc>
                  <a:txBody>
                    <a:bodyPr/>
                    <a:lstStyle/>
                    <a:p>
                      <a:pPr algn="ctr"/>
                      <a:r>
                        <a:rPr lang="zh-CN" altLang="en-US" dirty="0"/>
                        <a:t>需求时间</a:t>
                      </a:r>
                    </a:p>
                  </a:txBody>
                  <a:tcPr anchor="ctr"/>
                </a:tc>
                <a:tc>
                  <a:txBody>
                    <a:bodyPr/>
                    <a:lstStyle/>
                    <a:p>
                      <a:pPr algn="ctr"/>
                      <a:r>
                        <a:rPr lang="zh-CN" altLang="en-US" dirty="0"/>
                        <a:t>金额（元）</a:t>
                      </a:r>
                    </a:p>
                  </a:txBody>
                  <a:tcPr anchor="ctr"/>
                </a:tc>
                <a:extLst>
                  <a:ext uri="{0D108BD9-81ED-4DB2-BD59-A6C34878D82A}">
                    <a16:rowId xmlns:a16="http://schemas.microsoft.com/office/drawing/2014/main" val="3858905763"/>
                  </a:ext>
                </a:extLst>
              </a:tr>
              <a:tr h="662474">
                <a:tc>
                  <a:txBody>
                    <a:bodyPr/>
                    <a:lstStyle/>
                    <a:p>
                      <a:pPr algn="ctr"/>
                      <a:endParaRPr lang="zh-CN" altLang="en-US" dirty="0"/>
                    </a:p>
                  </a:txBody>
                  <a:tcPr anchor="ctr"/>
                </a:tc>
                <a:tc rowSpan="4">
                  <a:txBody>
                    <a:bodyPr/>
                    <a:lstStyle/>
                    <a:p>
                      <a:pPr algn="ctr">
                        <a:lnSpc>
                          <a:spcPct val="150000"/>
                        </a:lnSpc>
                      </a:pPr>
                      <a:r>
                        <a:rPr lang="zh-CN" altLang="en-US" dirty="0">
                          <a:solidFill>
                            <a:srgbClr val="7030A0"/>
                          </a:solidFill>
                        </a:rPr>
                        <a:t>公开招标</a:t>
                      </a:r>
                      <a:endParaRPr lang="en-US" altLang="zh-CN" dirty="0">
                        <a:solidFill>
                          <a:srgbClr val="7030A0"/>
                        </a:solidFill>
                      </a:endParaRPr>
                    </a:p>
                    <a:p>
                      <a:pPr algn="ctr">
                        <a:lnSpc>
                          <a:spcPct val="150000"/>
                        </a:lnSpc>
                      </a:pPr>
                      <a:r>
                        <a:rPr lang="zh-CN" altLang="en-US" dirty="0">
                          <a:solidFill>
                            <a:srgbClr val="7030A0"/>
                          </a:solidFill>
                        </a:rPr>
                        <a:t>邀请招标</a:t>
                      </a:r>
                      <a:endParaRPr lang="en-US" altLang="zh-CN" dirty="0">
                        <a:solidFill>
                          <a:srgbClr val="7030A0"/>
                        </a:solidFill>
                      </a:endParaRPr>
                    </a:p>
                    <a:p>
                      <a:pPr algn="ctr">
                        <a:lnSpc>
                          <a:spcPct val="150000"/>
                        </a:lnSpc>
                      </a:pPr>
                      <a:r>
                        <a:rPr lang="zh-CN" altLang="en-US" dirty="0">
                          <a:solidFill>
                            <a:srgbClr val="7030A0"/>
                          </a:solidFill>
                        </a:rPr>
                        <a:t>竞争性谈判</a:t>
                      </a:r>
                      <a:endParaRPr lang="en-US" altLang="zh-CN" dirty="0">
                        <a:solidFill>
                          <a:srgbClr val="7030A0"/>
                        </a:solidFill>
                      </a:endParaRPr>
                    </a:p>
                    <a:p>
                      <a:pPr algn="ctr">
                        <a:lnSpc>
                          <a:spcPct val="150000"/>
                        </a:lnSpc>
                      </a:pPr>
                      <a:r>
                        <a:rPr lang="zh-CN" altLang="en-US" dirty="0">
                          <a:solidFill>
                            <a:srgbClr val="7030A0"/>
                          </a:solidFill>
                        </a:rPr>
                        <a:t>竞争性磋商</a:t>
                      </a:r>
                      <a:endParaRPr lang="en-US" altLang="zh-CN" dirty="0">
                        <a:solidFill>
                          <a:srgbClr val="7030A0"/>
                        </a:solidFill>
                      </a:endParaRPr>
                    </a:p>
                    <a:p>
                      <a:pPr algn="ctr">
                        <a:lnSpc>
                          <a:spcPct val="150000"/>
                        </a:lnSpc>
                      </a:pPr>
                      <a:r>
                        <a:rPr lang="zh-CN" altLang="en-US" dirty="0">
                          <a:solidFill>
                            <a:srgbClr val="7030A0"/>
                          </a:solidFill>
                        </a:rPr>
                        <a:t>询价</a:t>
                      </a:r>
                    </a:p>
                  </a:txBody>
                  <a:tcPr anchor="ctr"/>
                </a:tc>
                <a:tc>
                  <a:txBody>
                    <a:bodyPr/>
                    <a:lstStyle/>
                    <a:p>
                      <a:pPr algn="ctr"/>
                      <a:endParaRPr lang="zh-CN" altLang="en-US" dirty="0"/>
                    </a:p>
                  </a:txBody>
                  <a:tcPr anchor="ctr"/>
                </a:tc>
                <a:tc>
                  <a:txBody>
                    <a:bodyPr/>
                    <a:lstStyle/>
                    <a:p>
                      <a:pPr algn="ctr"/>
                      <a:endParaRPr lang="zh-CN" altLang="en-US" dirty="0"/>
                    </a:p>
                  </a:txBody>
                  <a:tcPr anchor="ctr"/>
                </a:tc>
                <a:tc>
                  <a:txBody>
                    <a:bodyPr/>
                    <a:lstStyle/>
                    <a:p>
                      <a:pPr algn="ctr"/>
                      <a:endParaRPr lang="zh-CN" altLang="en-US" dirty="0"/>
                    </a:p>
                  </a:txBody>
                  <a:tcPr anchor="ctr"/>
                </a:tc>
                <a:tc>
                  <a:txBody>
                    <a:bodyPr/>
                    <a:lstStyle/>
                    <a:p>
                      <a:pPr algn="ctr"/>
                      <a:endParaRPr lang="zh-CN" altLang="en-US" dirty="0"/>
                    </a:p>
                  </a:txBody>
                  <a:tcPr anchor="ctr"/>
                </a:tc>
                <a:extLst>
                  <a:ext uri="{0D108BD9-81ED-4DB2-BD59-A6C34878D82A}">
                    <a16:rowId xmlns:a16="http://schemas.microsoft.com/office/drawing/2014/main" val="2618842017"/>
                  </a:ext>
                </a:extLst>
              </a:tr>
              <a:tr h="662474">
                <a:tc>
                  <a:txBody>
                    <a:bodyPr/>
                    <a:lstStyle/>
                    <a:p>
                      <a:pPr algn="ctr"/>
                      <a:endParaRPr lang="zh-CN" altLang="en-US"/>
                    </a:p>
                  </a:txBody>
                  <a:tcPr anchor="ctr"/>
                </a:tc>
                <a:tc vMerge="1">
                  <a:txBody>
                    <a:bodyPr/>
                    <a:lstStyle/>
                    <a:p>
                      <a:pPr algn="ctr"/>
                      <a:endParaRPr lang="zh-CN" altLang="en-US" dirty="0"/>
                    </a:p>
                  </a:txBody>
                  <a:tcPr/>
                </a:tc>
                <a:tc>
                  <a:txBody>
                    <a:bodyPr/>
                    <a:lstStyle/>
                    <a:p>
                      <a:pPr algn="ctr"/>
                      <a:endParaRPr lang="zh-CN" altLang="en-US" dirty="0"/>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extLst>
                  <a:ext uri="{0D108BD9-81ED-4DB2-BD59-A6C34878D82A}">
                    <a16:rowId xmlns:a16="http://schemas.microsoft.com/office/drawing/2014/main" val="1482976913"/>
                  </a:ext>
                </a:extLst>
              </a:tr>
              <a:tr h="662474">
                <a:tc>
                  <a:txBody>
                    <a:bodyPr/>
                    <a:lstStyle/>
                    <a:p>
                      <a:pPr algn="ctr"/>
                      <a:endParaRPr lang="zh-CN" altLang="en-US"/>
                    </a:p>
                  </a:txBody>
                  <a:tcPr anchor="ctr"/>
                </a:tc>
                <a:tc vMerge="1">
                  <a:txBody>
                    <a:bodyPr/>
                    <a:lstStyle/>
                    <a:p>
                      <a:pPr algn="ctr"/>
                      <a:endParaRPr lang="zh-CN" altLang="en-US" dirty="0"/>
                    </a:p>
                  </a:txBody>
                  <a:tcP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extLst>
                  <a:ext uri="{0D108BD9-81ED-4DB2-BD59-A6C34878D82A}">
                    <a16:rowId xmlns:a16="http://schemas.microsoft.com/office/drawing/2014/main" val="1611548895"/>
                  </a:ext>
                </a:extLst>
              </a:tr>
              <a:tr h="662474">
                <a:tc>
                  <a:txBody>
                    <a:bodyPr/>
                    <a:lstStyle/>
                    <a:p>
                      <a:pPr algn="ctr"/>
                      <a:endParaRPr lang="zh-CN" altLang="en-US"/>
                    </a:p>
                  </a:txBody>
                  <a:tcPr anchor="ctr"/>
                </a:tc>
                <a:tc vMerge="1">
                  <a:txBody>
                    <a:bodyPr/>
                    <a:lstStyle/>
                    <a:p>
                      <a:pPr algn="ctr"/>
                      <a:endParaRPr lang="zh-CN" altLang="en-US" dirty="0"/>
                    </a:p>
                  </a:txBody>
                  <a:tcPr/>
                </a:tc>
                <a:tc>
                  <a:txBody>
                    <a:bodyPr/>
                    <a:lstStyle/>
                    <a:p>
                      <a:pPr algn="ctr"/>
                      <a:endParaRPr lang="zh-CN" altLang="en-US" dirty="0"/>
                    </a:p>
                  </a:txBody>
                  <a:tcPr anchor="ctr"/>
                </a:tc>
                <a:tc>
                  <a:txBody>
                    <a:bodyPr/>
                    <a:lstStyle/>
                    <a:p>
                      <a:pPr algn="ctr"/>
                      <a:endParaRPr lang="zh-CN" altLang="en-US" dirty="0"/>
                    </a:p>
                  </a:txBody>
                  <a:tcPr anchor="ctr"/>
                </a:tc>
                <a:tc>
                  <a:txBody>
                    <a:bodyPr/>
                    <a:lstStyle/>
                    <a:p>
                      <a:pPr algn="ctr"/>
                      <a:endParaRPr lang="zh-CN" altLang="en-US"/>
                    </a:p>
                  </a:txBody>
                  <a:tcPr anchor="ctr"/>
                </a:tc>
                <a:tc>
                  <a:txBody>
                    <a:bodyPr/>
                    <a:lstStyle/>
                    <a:p>
                      <a:pPr algn="ctr"/>
                      <a:endParaRPr lang="zh-CN" altLang="en-US" dirty="0"/>
                    </a:p>
                  </a:txBody>
                  <a:tcPr anchor="ctr"/>
                </a:tc>
                <a:extLst>
                  <a:ext uri="{0D108BD9-81ED-4DB2-BD59-A6C34878D82A}">
                    <a16:rowId xmlns:a16="http://schemas.microsoft.com/office/drawing/2014/main" val="3955284711"/>
                  </a:ext>
                </a:extLst>
              </a:tr>
            </a:tbl>
          </a:graphicData>
        </a:graphic>
      </p:graphicFrame>
    </p:spTree>
    <p:extLst>
      <p:ext uri="{BB962C8B-B14F-4D97-AF65-F5344CB8AC3E}">
        <p14:creationId xmlns:p14="http://schemas.microsoft.com/office/powerpoint/2010/main" val="3010298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B48DAC-3105-433B-9D89-2F4F182AFAF4}"/>
              </a:ext>
            </a:extLst>
          </p:cNvPr>
          <p:cNvSpPr>
            <a:spLocks noGrp="1"/>
          </p:cNvSpPr>
          <p:nvPr>
            <p:ph type="title"/>
          </p:nvPr>
        </p:nvSpPr>
        <p:spPr/>
        <p:txBody>
          <a:bodyPr/>
          <a:lstStyle/>
          <a:p>
            <a:r>
              <a:rPr lang="zh-CN" altLang="en-US" dirty="0">
                <a:latin typeface="华文彩云" panose="02010800040101010101" pitchFamily="2" charset="-122"/>
                <a:ea typeface="华文彩云" panose="02010800040101010101" pitchFamily="2" charset="-122"/>
              </a:rPr>
              <a:t>         政府购买服务预算表</a:t>
            </a:r>
          </a:p>
        </p:txBody>
      </p:sp>
      <p:sp>
        <p:nvSpPr>
          <p:cNvPr id="4" name="爆炸形: 14 pt  3">
            <a:extLst>
              <a:ext uri="{FF2B5EF4-FFF2-40B4-BE49-F238E27FC236}">
                <a16:creationId xmlns:a16="http://schemas.microsoft.com/office/drawing/2014/main" id="{24591AAA-2B2B-46DF-907A-5F10BE44E59C}"/>
              </a:ext>
            </a:extLst>
          </p:cNvPr>
          <p:cNvSpPr/>
          <p:nvPr/>
        </p:nvSpPr>
        <p:spPr>
          <a:xfrm>
            <a:off x="740743" y="519981"/>
            <a:ext cx="1584176" cy="9457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2-5</a:t>
            </a:r>
            <a:endParaRPr lang="zh-CN" altLang="en-US" sz="2400" dirty="0"/>
          </a:p>
        </p:txBody>
      </p:sp>
      <p:graphicFrame>
        <p:nvGraphicFramePr>
          <p:cNvPr id="3" name="表格 2">
            <a:extLst>
              <a:ext uri="{FF2B5EF4-FFF2-40B4-BE49-F238E27FC236}">
                <a16:creationId xmlns:a16="http://schemas.microsoft.com/office/drawing/2014/main" id="{A9D3EF46-579D-490E-AFFB-872DCE444040}"/>
              </a:ext>
            </a:extLst>
          </p:cNvPr>
          <p:cNvGraphicFramePr>
            <a:graphicFrameLocks noGrp="1"/>
          </p:cNvGraphicFramePr>
          <p:nvPr>
            <p:extLst>
              <p:ext uri="{D42A27DB-BD31-4B8C-83A1-F6EECF244321}">
                <p14:modId xmlns:p14="http://schemas.microsoft.com/office/powerpoint/2010/main" val="1602242551"/>
              </p:ext>
            </p:extLst>
          </p:nvPr>
        </p:nvGraphicFramePr>
        <p:xfrm>
          <a:off x="1513959" y="2608213"/>
          <a:ext cx="9721080" cy="3974844"/>
        </p:xfrm>
        <a:graphic>
          <a:graphicData uri="http://schemas.openxmlformats.org/drawingml/2006/table">
            <a:tbl>
              <a:tblPr firstRow="1" bandRow="1">
                <a:tableStyleId>{5C22544A-7EE6-4342-B048-85BDC9FD1C3A}</a:tableStyleId>
              </a:tblPr>
              <a:tblGrid>
                <a:gridCol w="2210988">
                  <a:extLst>
                    <a:ext uri="{9D8B030D-6E8A-4147-A177-3AD203B41FA5}">
                      <a16:colId xmlns:a16="http://schemas.microsoft.com/office/drawing/2014/main" val="326361399"/>
                    </a:ext>
                  </a:extLst>
                </a:gridCol>
                <a:gridCol w="2210988">
                  <a:extLst>
                    <a:ext uri="{9D8B030D-6E8A-4147-A177-3AD203B41FA5}">
                      <a16:colId xmlns:a16="http://schemas.microsoft.com/office/drawing/2014/main" val="4036850350"/>
                    </a:ext>
                  </a:extLst>
                </a:gridCol>
                <a:gridCol w="1634209">
                  <a:extLst>
                    <a:ext uri="{9D8B030D-6E8A-4147-A177-3AD203B41FA5}">
                      <a16:colId xmlns:a16="http://schemas.microsoft.com/office/drawing/2014/main" val="2057523067"/>
                    </a:ext>
                  </a:extLst>
                </a:gridCol>
                <a:gridCol w="1720679">
                  <a:extLst>
                    <a:ext uri="{9D8B030D-6E8A-4147-A177-3AD203B41FA5}">
                      <a16:colId xmlns:a16="http://schemas.microsoft.com/office/drawing/2014/main" val="3316842298"/>
                    </a:ext>
                  </a:extLst>
                </a:gridCol>
                <a:gridCol w="1944216">
                  <a:extLst>
                    <a:ext uri="{9D8B030D-6E8A-4147-A177-3AD203B41FA5}">
                      <a16:colId xmlns:a16="http://schemas.microsoft.com/office/drawing/2014/main" val="1643902877"/>
                    </a:ext>
                  </a:extLst>
                </a:gridCol>
              </a:tblGrid>
              <a:tr h="662474">
                <a:tc gridSpan="4">
                  <a:txBody>
                    <a:bodyPr/>
                    <a:lstStyle/>
                    <a:p>
                      <a:pPr algn="ctr" fontAlgn="ctr"/>
                      <a:r>
                        <a:rPr lang="zh-CN" altLang="en-US" sz="1800" b="0" i="0" u="none" strike="noStrike">
                          <a:solidFill>
                            <a:srgbClr val="000000"/>
                          </a:solidFill>
                          <a:effectLst/>
                          <a:latin typeface="宋体" panose="02010600030101010101" pitchFamily="2" charset="-122"/>
                          <a:ea typeface="宋体" panose="02010600030101010101" pitchFamily="2" charset="-122"/>
                        </a:rPr>
                        <a:t>购买服务项目</a:t>
                      </a:r>
                    </a:p>
                  </a:txBody>
                  <a:tcPr marL="7620" marR="7620" marT="762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金额（元）</a:t>
                      </a:r>
                    </a:p>
                  </a:txBody>
                  <a:tcPr marL="7620" marR="7620" marT="7620" marB="0" anchor="ctr"/>
                </a:tc>
                <a:extLst>
                  <a:ext uri="{0D108BD9-81ED-4DB2-BD59-A6C34878D82A}">
                    <a16:rowId xmlns:a16="http://schemas.microsoft.com/office/drawing/2014/main" val="2618842017"/>
                  </a:ext>
                </a:extLst>
              </a:tr>
              <a:tr h="662474">
                <a:tc>
                  <a:txBody>
                    <a:bodyPr/>
                    <a:lstStyle/>
                    <a:p>
                      <a:pPr algn="ctr" fontAlgn="ctr"/>
                      <a:r>
                        <a:rPr lang="zh-CN" altLang="en-US" sz="1800" b="0" i="0" u="none" strike="noStrike">
                          <a:solidFill>
                            <a:srgbClr val="000000"/>
                          </a:solidFill>
                          <a:effectLst/>
                          <a:latin typeface="宋体" panose="02010600030101010101" pitchFamily="2" charset="-122"/>
                          <a:ea typeface="宋体" panose="02010600030101010101" pitchFamily="2" charset="-122"/>
                        </a:rPr>
                        <a:t>政府购买服务目录</a:t>
                      </a:r>
                    </a:p>
                  </a:txBody>
                  <a:tcPr marL="7620" marR="7620" marT="7620" marB="0" anchor="ctr"/>
                </a:tc>
                <a:tc>
                  <a:txBody>
                    <a:bodyPr/>
                    <a:lstStyle/>
                    <a:p>
                      <a:pPr algn="ctr" fontAlgn="ctr"/>
                      <a:r>
                        <a:rPr lang="zh-CN" altLang="en-US" sz="1800" b="0" i="0" u="none" strike="noStrike">
                          <a:solidFill>
                            <a:srgbClr val="000000"/>
                          </a:solidFill>
                          <a:effectLst/>
                          <a:latin typeface="宋体" panose="02010600030101010101" pitchFamily="2" charset="-122"/>
                          <a:ea typeface="宋体" panose="02010600030101010101" pitchFamily="2" charset="-122"/>
                        </a:rPr>
                        <a:t>购买内容简述</a:t>
                      </a:r>
                    </a:p>
                  </a:txBody>
                  <a:tcPr marL="7620" marR="7620" marT="7620" marB="0" anchor="ctr"/>
                </a:tc>
                <a:tc>
                  <a:txBody>
                    <a:bodyPr/>
                    <a:lstStyle/>
                    <a:p>
                      <a:pPr algn="ctr" fontAlgn="ctr"/>
                      <a:r>
                        <a:rPr lang="zh-CN" altLang="en-US" sz="1800" b="0" i="0" u="none" strike="noStrike">
                          <a:solidFill>
                            <a:srgbClr val="000000"/>
                          </a:solidFill>
                          <a:effectLst/>
                          <a:latin typeface="宋体" panose="02010600030101010101" pitchFamily="2" charset="-122"/>
                          <a:ea typeface="宋体" panose="02010600030101010101" pitchFamily="2" charset="-122"/>
                        </a:rPr>
                        <a:t>购买方式</a:t>
                      </a:r>
                    </a:p>
                  </a:txBody>
                  <a:tcPr marL="7620" marR="7620" marT="7620" marB="0" anchor="ctr"/>
                </a:tc>
                <a:tc>
                  <a:txBody>
                    <a:bodyPr/>
                    <a:lstStyle/>
                    <a:p>
                      <a:pPr algn="ctr" fontAlgn="ctr"/>
                      <a:r>
                        <a:rPr lang="zh-CN" altLang="en-US" sz="1800" b="0" i="0" u="none" strike="noStrike">
                          <a:solidFill>
                            <a:srgbClr val="000000"/>
                          </a:solidFill>
                          <a:effectLst/>
                          <a:latin typeface="宋体" panose="02010600030101010101" pitchFamily="2" charset="-122"/>
                          <a:ea typeface="宋体" panose="02010600030101010101" pitchFamily="2" charset="-122"/>
                        </a:rPr>
                        <a:t>政府采购方式</a:t>
                      </a:r>
                    </a:p>
                  </a:txBody>
                  <a:tcPr marL="7620" marR="7620" marT="7620" marB="0" anchor="ctr"/>
                </a:tc>
                <a:tc vMerge="1">
                  <a:txBody>
                    <a:bodyPr/>
                    <a:lstStyle/>
                    <a:p>
                      <a:endParaRPr lang="zh-CN" altLang="en-US"/>
                    </a:p>
                  </a:txBody>
                  <a:tcPr/>
                </a:tc>
                <a:extLst>
                  <a:ext uri="{0D108BD9-81ED-4DB2-BD59-A6C34878D82A}">
                    <a16:rowId xmlns:a16="http://schemas.microsoft.com/office/drawing/2014/main" val="1482976913"/>
                  </a:ext>
                </a:extLst>
              </a:tr>
              <a:tr h="662474">
                <a:tc>
                  <a:txBody>
                    <a:bodyPr/>
                    <a:lstStyle/>
                    <a:p>
                      <a:pPr algn="l" fontAlgn="ctr"/>
                      <a:r>
                        <a:rPr lang="zh-CN" altLang="en-US" sz="18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l" fontAlgn="ctr"/>
                      <a:r>
                        <a:rPr lang="zh-CN" altLang="en-US" sz="18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l"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l" fontAlgn="ctr"/>
                      <a:r>
                        <a:rPr lang="zh-CN" altLang="en-US" sz="18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r" fontAlgn="ctr"/>
                      <a:r>
                        <a:rPr lang="zh-CN" altLang="en-US" sz="18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extLst>
                  <a:ext uri="{0D108BD9-81ED-4DB2-BD59-A6C34878D82A}">
                    <a16:rowId xmlns:a16="http://schemas.microsoft.com/office/drawing/2014/main" val="1611548895"/>
                  </a:ext>
                </a:extLst>
              </a:tr>
              <a:tr h="662474">
                <a:tc>
                  <a:txBody>
                    <a:bodyPr/>
                    <a:lstStyle/>
                    <a:p>
                      <a:pPr algn="l"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l" fontAlgn="ctr"/>
                      <a:r>
                        <a:rPr lang="zh-CN" altLang="en-US" sz="18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l" fontAlgn="ctr"/>
                      <a:r>
                        <a:rPr lang="zh-CN" altLang="en-US" sz="18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l" fontAlgn="ctr"/>
                      <a:r>
                        <a:rPr lang="zh-CN" altLang="en-US" sz="18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r"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　</a:t>
                      </a:r>
                    </a:p>
                  </a:txBody>
                  <a:tcPr marL="7620" marR="7620" marT="7620" marB="0" anchor="ctr"/>
                </a:tc>
                <a:extLst>
                  <a:ext uri="{0D108BD9-81ED-4DB2-BD59-A6C34878D82A}">
                    <a16:rowId xmlns:a16="http://schemas.microsoft.com/office/drawing/2014/main" val="3955284711"/>
                  </a:ext>
                </a:extLst>
              </a:tr>
              <a:tr h="662474">
                <a:tc>
                  <a:txBody>
                    <a:bodyPr/>
                    <a:lstStyle/>
                    <a:p>
                      <a:pPr algn="l" fontAlgn="ctr"/>
                      <a:endParaRPr lang="zh-CN" altLang="en-US" sz="18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l" fontAlgn="ct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l" fontAlgn="ct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l" fontAlgn="ct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endParaRPr lang="zh-CN" altLang="en-US" sz="18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extLst>
                  <a:ext uri="{0D108BD9-81ED-4DB2-BD59-A6C34878D82A}">
                    <a16:rowId xmlns:a16="http://schemas.microsoft.com/office/drawing/2014/main" val="1815613088"/>
                  </a:ext>
                </a:extLst>
              </a:tr>
              <a:tr h="662474">
                <a:tc>
                  <a:txBody>
                    <a:bodyPr/>
                    <a:lstStyle/>
                    <a:p>
                      <a:pPr algn="l" fontAlgn="ctr"/>
                      <a:endParaRPr lang="zh-CN" altLang="en-US" sz="18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l" fontAlgn="ct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l" fontAlgn="ct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l" fontAlgn="ct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endParaRPr lang="zh-CN" altLang="en-US" sz="18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extLst>
                  <a:ext uri="{0D108BD9-81ED-4DB2-BD59-A6C34878D82A}">
                    <a16:rowId xmlns:a16="http://schemas.microsoft.com/office/drawing/2014/main" val="989399942"/>
                  </a:ext>
                </a:extLst>
              </a:tr>
            </a:tbl>
          </a:graphicData>
        </a:graphic>
      </p:graphicFrame>
      <p:sp>
        <p:nvSpPr>
          <p:cNvPr id="5" name="文本框 4">
            <a:extLst>
              <a:ext uri="{FF2B5EF4-FFF2-40B4-BE49-F238E27FC236}">
                <a16:creationId xmlns:a16="http://schemas.microsoft.com/office/drawing/2014/main" id="{ADAEEBEC-B920-4D3B-BD1B-5F0FA8E2689D}"/>
              </a:ext>
            </a:extLst>
          </p:cNvPr>
          <p:cNvSpPr txBox="1"/>
          <p:nvPr/>
        </p:nvSpPr>
        <p:spPr>
          <a:xfrm>
            <a:off x="1532831" y="1783050"/>
            <a:ext cx="9577064" cy="369332"/>
          </a:xfrm>
          <a:prstGeom prst="rect">
            <a:avLst/>
          </a:prstGeom>
          <a:noFill/>
        </p:spPr>
        <p:txBody>
          <a:bodyPr wrap="square" rtlCol="0">
            <a:spAutoFit/>
          </a:bodyPr>
          <a:lstStyle/>
          <a:p>
            <a:r>
              <a:rPr lang="zh-CN" altLang="en-US" sz="1800" dirty="0">
                <a:solidFill>
                  <a:srgbClr val="FF0000"/>
                </a:solidFill>
                <a:latin typeface="华文宋体" panose="02010600040101010101" pitchFamily="2" charset="-122"/>
                <a:ea typeface="华文宋体" panose="02010600040101010101" pitchFamily="2" charset="-122"/>
              </a:rPr>
              <a:t>项目属于</a:t>
            </a:r>
            <a:r>
              <a:rPr lang="en-US" altLang="zh-CN" sz="1800" dirty="0">
                <a:solidFill>
                  <a:srgbClr val="FF0000"/>
                </a:solidFill>
                <a:latin typeface="华文宋体" panose="02010600040101010101" pitchFamily="2" charset="-122"/>
                <a:ea typeface="华文宋体" panose="02010600040101010101" pitchFamily="2" charset="-122"/>
              </a:rPr>
              <a:t>《</a:t>
            </a:r>
            <a:r>
              <a:rPr lang="zh-CN" altLang="en-US" sz="1800" dirty="0">
                <a:solidFill>
                  <a:srgbClr val="FF0000"/>
                </a:solidFill>
                <a:latin typeface="华文宋体" panose="02010600040101010101" pitchFamily="2" charset="-122"/>
                <a:ea typeface="华文宋体" panose="02010600040101010101" pitchFamily="2" charset="-122"/>
              </a:rPr>
              <a:t>云南省政府购买服务指导目录</a:t>
            </a:r>
            <a:r>
              <a:rPr lang="en-US" altLang="zh-CN" sz="1800" dirty="0">
                <a:solidFill>
                  <a:srgbClr val="FF0000"/>
                </a:solidFill>
                <a:latin typeface="华文宋体" panose="02010600040101010101" pitchFamily="2" charset="-122"/>
                <a:ea typeface="华文宋体" panose="02010600040101010101" pitchFamily="2" charset="-122"/>
              </a:rPr>
              <a:t>》</a:t>
            </a:r>
            <a:r>
              <a:rPr lang="zh-CN" altLang="en-US" sz="1800" dirty="0">
                <a:solidFill>
                  <a:srgbClr val="FF0000"/>
                </a:solidFill>
                <a:latin typeface="华文宋体" panose="02010600040101010101" pitchFamily="2" charset="-122"/>
                <a:ea typeface="华文宋体" panose="02010600040101010101" pitchFamily="2" charset="-122"/>
              </a:rPr>
              <a:t>上明确的购买服务事项，应填写政府购买服务表。</a:t>
            </a:r>
          </a:p>
        </p:txBody>
      </p:sp>
    </p:spTree>
    <p:extLst>
      <p:ext uri="{BB962C8B-B14F-4D97-AF65-F5344CB8AC3E}">
        <p14:creationId xmlns:p14="http://schemas.microsoft.com/office/powerpoint/2010/main" val="184038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B48DAC-3105-433B-9D89-2F4F182AFAF4}"/>
              </a:ext>
            </a:extLst>
          </p:cNvPr>
          <p:cNvSpPr>
            <a:spLocks noGrp="1"/>
          </p:cNvSpPr>
          <p:nvPr>
            <p:ph type="title"/>
          </p:nvPr>
        </p:nvSpPr>
        <p:spPr>
          <a:xfrm>
            <a:off x="2036887" y="293865"/>
            <a:ext cx="11090672" cy="1397978"/>
          </a:xfrm>
        </p:spPr>
        <p:txBody>
          <a:bodyPr/>
          <a:lstStyle/>
          <a:p>
            <a:r>
              <a:rPr lang="zh-CN" altLang="en-US" dirty="0">
                <a:latin typeface="华文彩云" panose="02010800040101010101" pitchFamily="2" charset="-122"/>
                <a:ea typeface="华文彩云" panose="02010800040101010101" pitchFamily="2" charset="-122"/>
              </a:rPr>
              <a:t>         项目绩效目标表</a:t>
            </a:r>
          </a:p>
        </p:txBody>
      </p:sp>
      <p:sp>
        <p:nvSpPr>
          <p:cNvPr id="4" name="爆炸形: 14 pt  3">
            <a:extLst>
              <a:ext uri="{FF2B5EF4-FFF2-40B4-BE49-F238E27FC236}">
                <a16:creationId xmlns:a16="http://schemas.microsoft.com/office/drawing/2014/main" id="{24591AAA-2B2B-46DF-907A-5F10BE44E59C}"/>
              </a:ext>
            </a:extLst>
          </p:cNvPr>
          <p:cNvSpPr/>
          <p:nvPr/>
        </p:nvSpPr>
        <p:spPr>
          <a:xfrm>
            <a:off x="740743" y="519981"/>
            <a:ext cx="1584176" cy="9457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2-6</a:t>
            </a:r>
            <a:endParaRPr lang="zh-CN" altLang="en-US" sz="2400" dirty="0"/>
          </a:p>
        </p:txBody>
      </p:sp>
      <p:graphicFrame>
        <p:nvGraphicFramePr>
          <p:cNvPr id="6" name="表格 5">
            <a:extLst>
              <a:ext uri="{FF2B5EF4-FFF2-40B4-BE49-F238E27FC236}">
                <a16:creationId xmlns:a16="http://schemas.microsoft.com/office/drawing/2014/main" id="{748B1D9A-CE77-4435-B9BB-B4852CFC63E5}"/>
              </a:ext>
            </a:extLst>
          </p:cNvPr>
          <p:cNvGraphicFramePr>
            <a:graphicFrameLocks noGrp="1"/>
          </p:cNvGraphicFramePr>
          <p:nvPr>
            <p:extLst>
              <p:ext uri="{D42A27DB-BD31-4B8C-83A1-F6EECF244321}">
                <p14:modId xmlns:p14="http://schemas.microsoft.com/office/powerpoint/2010/main" val="265447974"/>
              </p:ext>
            </p:extLst>
          </p:nvPr>
        </p:nvGraphicFramePr>
        <p:xfrm>
          <a:off x="324924" y="1611989"/>
          <a:ext cx="4680520" cy="516484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547144451"/>
                    </a:ext>
                  </a:extLst>
                </a:gridCol>
                <a:gridCol w="720080">
                  <a:extLst>
                    <a:ext uri="{9D8B030D-6E8A-4147-A177-3AD203B41FA5}">
                      <a16:colId xmlns:a16="http://schemas.microsoft.com/office/drawing/2014/main" val="886449954"/>
                    </a:ext>
                  </a:extLst>
                </a:gridCol>
                <a:gridCol w="1512168">
                  <a:extLst>
                    <a:ext uri="{9D8B030D-6E8A-4147-A177-3AD203B41FA5}">
                      <a16:colId xmlns:a16="http://schemas.microsoft.com/office/drawing/2014/main" val="2799219290"/>
                    </a:ext>
                  </a:extLst>
                </a:gridCol>
                <a:gridCol w="864096">
                  <a:extLst>
                    <a:ext uri="{9D8B030D-6E8A-4147-A177-3AD203B41FA5}">
                      <a16:colId xmlns:a16="http://schemas.microsoft.com/office/drawing/2014/main" val="983905132"/>
                    </a:ext>
                  </a:extLst>
                </a:gridCol>
              </a:tblGrid>
              <a:tr h="370840">
                <a:tc>
                  <a:txBody>
                    <a:bodyPr/>
                    <a:lstStyle/>
                    <a:p>
                      <a:pPr algn="ctr"/>
                      <a:r>
                        <a:rPr lang="zh-CN" altLang="en-US" sz="1600" dirty="0"/>
                        <a:t>项目名称</a:t>
                      </a:r>
                    </a:p>
                  </a:txBody>
                  <a:tcPr/>
                </a:tc>
                <a:tc gridSpan="3">
                  <a:txBody>
                    <a:bodyPr/>
                    <a:lstStyle/>
                    <a:p>
                      <a:pPr algn="ctr"/>
                      <a:endParaRPr lang="zh-CN" altLang="en-US" sz="1600"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617502786"/>
                  </a:ext>
                </a:extLst>
              </a:tr>
              <a:tr h="370840">
                <a:tc>
                  <a:txBody>
                    <a:bodyPr/>
                    <a:lstStyle/>
                    <a:p>
                      <a:pPr algn="ctr"/>
                      <a:r>
                        <a:rPr lang="zh-CN" altLang="en-US" sz="1600" dirty="0"/>
                        <a:t>项目资金（元）</a:t>
                      </a:r>
                    </a:p>
                  </a:txBody>
                  <a:tcPr/>
                </a:tc>
                <a:tc>
                  <a:txBody>
                    <a:bodyPr/>
                    <a:lstStyle/>
                    <a:p>
                      <a:pPr algn="ctr"/>
                      <a:endParaRPr lang="zh-CN" altLang="en-US" sz="1600" dirty="0"/>
                    </a:p>
                  </a:txBody>
                  <a:tcPr/>
                </a:tc>
                <a:tc>
                  <a:txBody>
                    <a:bodyPr/>
                    <a:lstStyle/>
                    <a:p>
                      <a:pPr algn="ctr"/>
                      <a:r>
                        <a:rPr lang="zh-CN" altLang="en-US" sz="1600" dirty="0"/>
                        <a:t>项目实施期限</a:t>
                      </a:r>
                    </a:p>
                  </a:txBody>
                  <a:tcPr/>
                </a:tc>
                <a:tc>
                  <a:txBody>
                    <a:bodyPr/>
                    <a:lstStyle/>
                    <a:p>
                      <a:pPr algn="ctr"/>
                      <a:endParaRPr lang="zh-CN" altLang="en-US" dirty="0"/>
                    </a:p>
                  </a:txBody>
                  <a:tcPr/>
                </a:tc>
                <a:extLst>
                  <a:ext uri="{0D108BD9-81ED-4DB2-BD59-A6C34878D82A}">
                    <a16:rowId xmlns:a16="http://schemas.microsoft.com/office/drawing/2014/main" val="2853993309"/>
                  </a:ext>
                </a:extLst>
              </a:tr>
              <a:tr h="370840">
                <a:tc gridSpan="2">
                  <a:txBody>
                    <a:bodyPr/>
                    <a:lstStyle/>
                    <a:p>
                      <a:pPr algn="ctr"/>
                      <a:r>
                        <a:rPr lang="zh-CN" altLang="en-US" sz="1600" dirty="0"/>
                        <a:t>实施期目标（总目标）</a:t>
                      </a:r>
                    </a:p>
                  </a:txBody>
                  <a:tcPr/>
                </a:tc>
                <a:tc hMerge="1">
                  <a:txBody>
                    <a:bodyPr/>
                    <a:lstStyle/>
                    <a:p>
                      <a:endParaRPr lang="zh-CN" altLang="en-US"/>
                    </a:p>
                  </a:txBody>
                  <a:tcPr/>
                </a:tc>
                <a:tc gridSpan="2">
                  <a:txBody>
                    <a:bodyPr/>
                    <a:lstStyle/>
                    <a:p>
                      <a:pPr algn="ctr"/>
                      <a:r>
                        <a:rPr lang="zh-CN" altLang="en-US" sz="1600" dirty="0"/>
                        <a:t>年度目标（</a:t>
                      </a:r>
                      <a:r>
                        <a:rPr lang="en-US" altLang="zh-CN" sz="1600" dirty="0"/>
                        <a:t>2019</a:t>
                      </a:r>
                      <a:r>
                        <a:rPr lang="zh-CN" altLang="en-US" sz="1600" dirty="0"/>
                        <a:t>年）</a:t>
                      </a:r>
                    </a:p>
                  </a:txBody>
                  <a:tcPr/>
                </a:tc>
                <a:tc hMerge="1">
                  <a:txBody>
                    <a:bodyPr/>
                    <a:lstStyle/>
                    <a:p>
                      <a:pPr algn="ctr"/>
                      <a:endParaRPr lang="zh-CN" altLang="en-US" dirty="0"/>
                    </a:p>
                  </a:txBody>
                  <a:tcPr/>
                </a:tc>
                <a:extLst>
                  <a:ext uri="{0D108BD9-81ED-4DB2-BD59-A6C34878D82A}">
                    <a16:rowId xmlns:a16="http://schemas.microsoft.com/office/drawing/2014/main" val="2621542614"/>
                  </a:ext>
                </a:extLst>
              </a:tr>
              <a:tr h="4042479">
                <a:tc gridSpan="2">
                  <a:txBody>
                    <a:bodyPr/>
                    <a:lstStyle/>
                    <a:p>
                      <a:pPr algn="ctr"/>
                      <a:r>
                        <a:rPr lang="zh-CN" altLang="en-US" dirty="0">
                          <a:solidFill>
                            <a:srgbClr val="FF0000"/>
                          </a:solidFill>
                        </a:rPr>
                        <a:t>（项目预计要实现的总体目标）</a:t>
                      </a:r>
                    </a:p>
                  </a:txBody>
                  <a:tcPr anchor="ctr"/>
                </a:tc>
                <a:tc hMerge="1">
                  <a:txBody>
                    <a:bodyPr/>
                    <a:lstStyle/>
                    <a:p>
                      <a:pPr algn="ctr"/>
                      <a:endParaRPr lang="zh-CN" altLang="en-US" dirty="0"/>
                    </a:p>
                  </a:txBody>
                  <a:tcPr/>
                </a:tc>
                <a:tc gridSpan="2">
                  <a:txBody>
                    <a:bodyPr/>
                    <a:lstStyle/>
                    <a:p>
                      <a:pPr algn="ctr"/>
                      <a:r>
                        <a:rPr lang="zh-CN" altLang="en-US" dirty="0">
                          <a:solidFill>
                            <a:srgbClr val="FF0000"/>
                          </a:solidFill>
                        </a:rPr>
                        <a:t>（项目实施期超过一年的项目，需对总目标按年度进行分解；若项目实施期仅一年，则年度目标可与总目标一致）</a:t>
                      </a:r>
                    </a:p>
                  </a:txBody>
                  <a:tcPr anchor="ctr"/>
                </a:tc>
                <a:tc hMerge="1">
                  <a:txBody>
                    <a:bodyPr/>
                    <a:lstStyle/>
                    <a:p>
                      <a:pPr algn="ctr"/>
                      <a:endParaRPr lang="zh-CN" altLang="en-US" dirty="0"/>
                    </a:p>
                  </a:txBody>
                  <a:tcPr/>
                </a:tc>
                <a:extLst>
                  <a:ext uri="{0D108BD9-81ED-4DB2-BD59-A6C34878D82A}">
                    <a16:rowId xmlns:a16="http://schemas.microsoft.com/office/drawing/2014/main" val="1450439251"/>
                  </a:ext>
                </a:extLst>
              </a:tr>
            </a:tbl>
          </a:graphicData>
        </a:graphic>
      </p:graphicFrame>
      <p:graphicFrame>
        <p:nvGraphicFramePr>
          <p:cNvPr id="7" name="表格 6">
            <a:extLst>
              <a:ext uri="{FF2B5EF4-FFF2-40B4-BE49-F238E27FC236}">
                <a16:creationId xmlns:a16="http://schemas.microsoft.com/office/drawing/2014/main" id="{57E43C73-BB47-4034-80A7-C6E0A959951D}"/>
              </a:ext>
            </a:extLst>
          </p:cNvPr>
          <p:cNvGraphicFramePr>
            <a:graphicFrameLocks noGrp="1"/>
          </p:cNvGraphicFramePr>
          <p:nvPr>
            <p:extLst>
              <p:ext uri="{D42A27DB-BD31-4B8C-83A1-F6EECF244321}">
                <p14:modId xmlns:p14="http://schemas.microsoft.com/office/powerpoint/2010/main" val="3936339928"/>
              </p:ext>
            </p:extLst>
          </p:nvPr>
        </p:nvGraphicFramePr>
        <p:xfrm>
          <a:off x="5011913" y="2012099"/>
          <a:ext cx="7754166" cy="443992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1676451079"/>
                    </a:ext>
                  </a:extLst>
                </a:gridCol>
                <a:gridCol w="1224136">
                  <a:extLst>
                    <a:ext uri="{9D8B030D-6E8A-4147-A177-3AD203B41FA5}">
                      <a16:colId xmlns:a16="http://schemas.microsoft.com/office/drawing/2014/main" val="1255395265"/>
                    </a:ext>
                  </a:extLst>
                </a:gridCol>
                <a:gridCol w="1224136">
                  <a:extLst>
                    <a:ext uri="{9D8B030D-6E8A-4147-A177-3AD203B41FA5}">
                      <a16:colId xmlns:a16="http://schemas.microsoft.com/office/drawing/2014/main" val="1661038423"/>
                    </a:ext>
                  </a:extLst>
                </a:gridCol>
                <a:gridCol w="936104">
                  <a:extLst>
                    <a:ext uri="{9D8B030D-6E8A-4147-A177-3AD203B41FA5}">
                      <a16:colId xmlns:a16="http://schemas.microsoft.com/office/drawing/2014/main" val="3389086377"/>
                    </a:ext>
                  </a:extLst>
                </a:gridCol>
                <a:gridCol w="864096">
                  <a:extLst>
                    <a:ext uri="{9D8B030D-6E8A-4147-A177-3AD203B41FA5}">
                      <a16:colId xmlns:a16="http://schemas.microsoft.com/office/drawing/2014/main" val="3931403311"/>
                    </a:ext>
                  </a:extLst>
                </a:gridCol>
                <a:gridCol w="1028830">
                  <a:extLst>
                    <a:ext uri="{9D8B030D-6E8A-4147-A177-3AD203B41FA5}">
                      <a16:colId xmlns:a16="http://schemas.microsoft.com/office/drawing/2014/main" val="1595982819"/>
                    </a:ext>
                  </a:extLst>
                </a:gridCol>
                <a:gridCol w="936104">
                  <a:extLst>
                    <a:ext uri="{9D8B030D-6E8A-4147-A177-3AD203B41FA5}">
                      <a16:colId xmlns:a16="http://schemas.microsoft.com/office/drawing/2014/main" val="3683203505"/>
                    </a:ext>
                  </a:extLst>
                </a:gridCol>
                <a:gridCol w="964696">
                  <a:extLst>
                    <a:ext uri="{9D8B030D-6E8A-4147-A177-3AD203B41FA5}">
                      <a16:colId xmlns:a16="http://schemas.microsoft.com/office/drawing/2014/main" val="2665260018"/>
                    </a:ext>
                  </a:extLst>
                </a:gridCol>
              </a:tblGrid>
              <a:tr h="370840">
                <a:tc rowSpan="2" gridSpan="2">
                  <a:txBody>
                    <a:bodyPr/>
                    <a:lstStyle/>
                    <a:p>
                      <a:pPr algn="ctr"/>
                      <a:r>
                        <a:rPr lang="zh-CN" altLang="en-US" sz="2000" dirty="0"/>
                        <a:t>一、二级指标</a:t>
                      </a:r>
                    </a:p>
                  </a:txBody>
                  <a:tcPr anchor="ctr"/>
                </a:tc>
                <a:tc rowSpan="2" hMerge="1">
                  <a:txBody>
                    <a:bodyPr/>
                    <a:lstStyle/>
                    <a:p>
                      <a:endParaRPr lang="zh-CN" altLang="en-US"/>
                    </a:p>
                  </a:txBody>
                  <a:tcPr/>
                </a:tc>
                <a:tc gridSpan="3">
                  <a:txBody>
                    <a:bodyPr/>
                    <a:lstStyle/>
                    <a:p>
                      <a:pPr algn="ctr"/>
                      <a:r>
                        <a:rPr lang="zh-CN" altLang="en-US" sz="1800" dirty="0"/>
                        <a:t>实施期</a:t>
                      </a:r>
                    </a:p>
                  </a:txBody>
                  <a:tcPr anchor="ctr"/>
                </a:tc>
                <a:tc hMerge="1">
                  <a:txBody>
                    <a:bodyPr/>
                    <a:lstStyle/>
                    <a:p>
                      <a:pPr algn="ctr"/>
                      <a:endParaRPr lang="zh-CN" altLang="en-US" sz="1800" dirty="0"/>
                    </a:p>
                  </a:txBody>
                  <a:tcPr anchor="ctr"/>
                </a:tc>
                <a:tc hMerge="1">
                  <a:txBody>
                    <a:bodyPr/>
                    <a:lstStyle/>
                    <a:p>
                      <a:pPr algn="ctr"/>
                      <a:endParaRPr lang="zh-CN" altLang="en-US" sz="1800" dirty="0"/>
                    </a:p>
                  </a:txBody>
                  <a:tcPr anchor="ctr"/>
                </a:tc>
                <a:tc gridSpan="3">
                  <a:txBody>
                    <a:bodyPr/>
                    <a:lstStyle/>
                    <a:p>
                      <a:pPr algn="ctr"/>
                      <a:r>
                        <a:rPr lang="zh-CN" altLang="en-US" sz="1800" dirty="0"/>
                        <a:t>预算年度</a:t>
                      </a:r>
                    </a:p>
                  </a:txBody>
                  <a:tcPr anchor="ctr"/>
                </a:tc>
                <a:tc hMerge="1">
                  <a:txBody>
                    <a:bodyPr/>
                    <a:lstStyle/>
                    <a:p>
                      <a:pPr algn="ctr"/>
                      <a:endParaRPr lang="zh-CN" altLang="en-US" sz="1800" dirty="0"/>
                    </a:p>
                  </a:txBody>
                  <a:tcPr anchor="ctr"/>
                </a:tc>
                <a:tc hMerge="1">
                  <a:txBody>
                    <a:bodyPr/>
                    <a:lstStyle/>
                    <a:p>
                      <a:pPr algn="ctr"/>
                      <a:endParaRPr lang="zh-CN" altLang="en-US" sz="1800" dirty="0"/>
                    </a:p>
                  </a:txBody>
                  <a:tcPr anchor="ctr"/>
                </a:tc>
                <a:extLst>
                  <a:ext uri="{0D108BD9-81ED-4DB2-BD59-A6C34878D82A}">
                    <a16:rowId xmlns:a16="http://schemas.microsoft.com/office/drawing/2014/main" val="1639400472"/>
                  </a:ext>
                </a:extLst>
              </a:tr>
              <a:tr h="370840">
                <a:tc gridSpan="2" vMerge="1">
                  <a:txBody>
                    <a:bodyPr/>
                    <a:lstStyle/>
                    <a:p>
                      <a:endParaRPr lang="zh-CN" altLang="en-US" dirty="0"/>
                    </a:p>
                  </a:txBody>
                  <a:tcPr/>
                </a:tc>
                <a:tc hMerge="1" vMerge="1">
                  <a:txBody>
                    <a:bodyPr/>
                    <a:lstStyle/>
                    <a:p>
                      <a:endParaRPr lang="zh-CN" altLang="en-US" dirty="0"/>
                    </a:p>
                  </a:txBody>
                  <a:tcPr marL="7620" marR="7620" marT="7620" marB="0" anchor="ct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三级指标</a:t>
                      </a:r>
                    </a:p>
                  </a:txBody>
                  <a:tcPr marL="7620" marR="7620" marT="7620" marB="0" anchor="ct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指标值</a:t>
                      </a:r>
                    </a:p>
                  </a:txBody>
                  <a:tcPr marL="7620" marR="7620" marT="7620" marB="0" anchor="ct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说明</a:t>
                      </a:r>
                    </a:p>
                  </a:txBody>
                  <a:tcPr marL="7620" marR="7620" marT="7620" marB="0" anchor="ct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三级指标</a:t>
                      </a:r>
                    </a:p>
                  </a:txBody>
                  <a:tcPr marL="7620" marR="7620" marT="7620" marB="0" anchor="ct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指标值</a:t>
                      </a:r>
                    </a:p>
                  </a:txBody>
                  <a:tcPr marL="7620" marR="7620" marT="7620" marB="0" anchor="ct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说明</a:t>
                      </a:r>
                    </a:p>
                  </a:txBody>
                  <a:tcPr marL="7620" marR="7620" marT="7620" marB="0" anchor="ctr"/>
                </a:tc>
                <a:extLst>
                  <a:ext uri="{0D108BD9-81ED-4DB2-BD59-A6C34878D82A}">
                    <a16:rowId xmlns:a16="http://schemas.microsoft.com/office/drawing/2014/main" val="3536844128"/>
                  </a:ext>
                </a:extLst>
              </a:tr>
              <a:tr h="370840">
                <a:tc rowSpan="4">
                  <a:txBody>
                    <a:bodyPr/>
                    <a:lstStyle/>
                    <a:p>
                      <a:pPr algn="ctr"/>
                      <a:r>
                        <a:rPr lang="zh-CN" altLang="en-US" sz="1400" dirty="0"/>
                        <a:t>产出指标</a:t>
                      </a:r>
                    </a:p>
                  </a:txBody>
                  <a:tcPr anchor="ct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数量指标</a:t>
                      </a:r>
                    </a:p>
                  </a:txBody>
                  <a:tcPr marL="7620" marR="7620" marT="7620" marB="0"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2919265780"/>
                  </a:ext>
                </a:extLst>
              </a:tr>
              <a:tr h="370840">
                <a:tc vMerge="1">
                  <a:txBody>
                    <a:bodyPr/>
                    <a:lstStyle/>
                    <a:p>
                      <a:pPr algn="ctr"/>
                      <a:endParaRPr lang="zh-CN" altLang="en-US" dirty="0"/>
                    </a:p>
                  </a:txBody>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时效指标</a:t>
                      </a:r>
                    </a:p>
                  </a:txBody>
                  <a:tcPr marL="7620" marR="7620" marT="7620" marB="0"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a:p>
                  </a:txBody>
                  <a:tcPr anchor="ctr"/>
                </a:tc>
                <a:extLst>
                  <a:ext uri="{0D108BD9-81ED-4DB2-BD59-A6C34878D82A}">
                    <a16:rowId xmlns:a16="http://schemas.microsoft.com/office/drawing/2014/main" val="1121087027"/>
                  </a:ext>
                </a:extLst>
              </a:tr>
              <a:tr h="370840">
                <a:tc vMerge="1">
                  <a:txBody>
                    <a:bodyPr/>
                    <a:lstStyle/>
                    <a:p>
                      <a:pPr algn="ctr"/>
                      <a:endParaRPr lang="zh-CN" altLang="en-US" dirty="0"/>
                    </a:p>
                  </a:txBody>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质量指标</a:t>
                      </a:r>
                    </a:p>
                  </a:txBody>
                  <a:tcPr marL="7620" marR="7620" marT="7620" marB="0"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a:p>
                  </a:txBody>
                  <a:tcPr anchor="ctr"/>
                </a:tc>
                <a:extLst>
                  <a:ext uri="{0D108BD9-81ED-4DB2-BD59-A6C34878D82A}">
                    <a16:rowId xmlns:a16="http://schemas.microsoft.com/office/drawing/2014/main" val="4061891212"/>
                  </a:ext>
                </a:extLst>
              </a:tr>
              <a:tr h="370840">
                <a:tc vMerge="1">
                  <a:txBody>
                    <a:bodyPr/>
                    <a:lstStyle/>
                    <a:p>
                      <a:pPr algn="ctr"/>
                      <a:endParaRPr lang="zh-CN" altLang="en-US" dirty="0"/>
                    </a:p>
                  </a:txBody>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成本指标</a:t>
                      </a:r>
                    </a:p>
                  </a:txBody>
                  <a:tcPr marL="7620" marR="7620" marT="7620" marB="0"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a:p>
                  </a:txBody>
                  <a:tcPr anchor="ctr"/>
                </a:tc>
                <a:extLst>
                  <a:ext uri="{0D108BD9-81ED-4DB2-BD59-A6C34878D82A}">
                    <a16:rowId xmlns:a16="http://schemas.microsoft.com/office/drawing/2014/main" val="587079535"/>
                  </a:ext>
                </a:extLst>
              </a:tr>
              <a:tr h="370840">
                <a:tc rowSpan="4">
                  <a:txBody>
                    <a:bodyPr/>
                    <a:lstStyle/>
                    <a:p>
                      <a:pPr algn="ctr"/>
                      <a:r>
                        <a:rPr lang="zh-CN" altLang="en-US" sz="1400" dirty="0"/>
                        <a:t>效益指标</a:t>
                      </a:r>
                    </a:p>
                  </a:txBody>
                  <a:tcPr anchor="ct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社会效益指标</a:t>
                      </a:r>
                    </a:p>
                  </a:txBody>
                  <a:tcPr marL="7620" marR="7620" marT="7620" marB="0"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a:p>
                  </a:txBody>
                  <a:tcPr anchor="ctr"/>
                </a:tc>
                <a:extLst>
                  <a:ext uri="{0D108BD9-81ED-4DB2-BD59-A6C34878D82A}">
                    <a16:rowId xmlns:a16="http://schemas.microsoft.com/office/drawing/2014/main" val="2484588467"/>
                  </a:ext>
                </a:extLst>
              </a:tr>
              <a:tr h="370840">
                <a:tc vMerge="1">
                  <a:txBody>
                    <a:bodyPr/>
                    <a:lstStyle/>
                    <a:p>
                      <a:pPr algn="ctr"/>
                      <a:endParaRPr lang="zh-CN" altLang="en-US" dirty="0"/>
                    </a:p>
                  </a:txBody>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经济效益指标</a:t>
                      </a:r>
                    </a:p>
                  </a:txBody>
                  <a:tcPr marL="7620" marR="7620" marT="7620" marB="0"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a:p>
                  </a:txBody>
                  <a:tcPr anchor="ctr"/>
                </a:tc>
                <a:extLst>
                  <a:ext uri="{0D108BD9-81ED-4DB2-BD59-A6C34878D82A}">
                    <a16:rowId xmlns:a16="http://schemas.microsoft.com/office/drawing/2014/main" val="789263821"/>
                  </a:ext>
                </a:extLst>
              </a:tr>
              <a:tr h="370840">
                <a:tc vMerge="1">
                  <a:txBody>
                    <a:bodyPr/>
                    <a:lstStyle/>
                    <a:p>
                      <a:pPr algn="ctr"/>
                      <a:endParaRPr lang="zh-CN" altLang="en-US" dirty="0"/>
                    </a:p>
                  </a:txBody>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生态效益指标</a:t>
                      </a:r>
                    </a:p>
                  </a:txBody>
                  <a:tcPr marL="7620" marR="7620" marT="7620" marB="0" anchor="ctr"/>
                </a:tc>
                <a:tc>
                  <a:txBody>
                    <a:bodyPr/>
                    <a:lstStyle/>
                    <a:p>
                      <a:pPr algn="ctr"/>
                      <a:endParaRPr lang="zh-CN" altLang="en-US" sz="1400"/>
                    </a:p>
                  </a:txBody>
                  <a:tcPr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a:p>
                  </a:txBody>
                  <a:tcPr anchor="ctr"/>
                </a:tc>
                <a:extLst>
                  <a:ext uri="{0D108BD9-81ED-4DB2-BD59-A6C34878D82A}">
                    <a16:rowId xmlns:a16="http://schemas.microsoft.com/office/drawing/2014/main" val="2428728051"/>
                  </a:ext>
                </a:extLst>
              </a:tr>
              <a:tr h="370840">
                <a:tc vMerge="1">
                  <a:txBody>
                    <a:bodyPr/>
                    <a:lstStyle/>
                    <a:p>
                      <a:pPr algn="ctr"/>
                      <a:endParaRPr lang="zh-CN" altLang="en-US" dirty="0"/>
                    </a:p>
                  </a:txBody>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可持续影响指标</a:t>
                      </a:r>
                    </a:p>
                  </a:txBody>
                  <a:tcPr marL="7620" marR="7620" marT="7620" marB="0" anchor="ctr"/>
                </a:tc>
                <a:tc>
                  <a:txBody>
                    <a:bodyPr/>
                    <a:lstStyle/>
                    <a:p>
                      <a:pPr algn="ctr"/>
                      <a:endParaRPr lang="zh-CN" altLang="en-US" sz="140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2898477604"/>
                  </a:ext>
                </a:extLst>
              </a:tr>
              <a:tr h="370840">
                <a:tc>
                  <a:txBody>
                    <a:bodyPr/>
                    <a:lstStyle/>
                    <a:p>
                      <a:pPr algn="ctr"/>
                      <a:r>
                        <a:rPr lang="zh-CN" altLang="en-US" sz="1400" dirty="0"/>
                        <a:t>满意度指标</a:t>
                      </a:r>
                    </a:p>
                  </a:txBody>
                  <a:tcPr anchor="ct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服务对象满意度指标</a:t>
                      </a:r>
                    </a:p>
                  </a:txBody>
                  <a:tcPr marL="7620" marR="7620" marT="7620" marB="0"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1083816523"/>
                  </a:ext>
                </a:extLst>
              </a:tr>
            </a:tbl>
          </a:graphicData>
        </a:graphic>
      </p:graphicFrame>
      <p:sp>
        <p:nvSpPr>
          <p:cNvPr id="8" name="文本框 7">
            <a:extLst>
              <a:ext uri="{FF2B5EF4-FFF2-40B4-BE49-F238E27FC236}">
                <a16:creationId xmlns:a16="http://schemas.microsoft.com/office/drawing/2014/main" id="{C9034A44-23BB-4B70-9002-A4C2475B8045}"/>
              </a:ext>
            </a:extLst>
          </p:cNvPr>
          <p:cNvSpPr txBox="1"/>
          <p:nvPr/>
        </p:nvSpPr>
        <p:spPr>
          <a:xfrm>
            <a:off x="5011913" y="1611989"/>
            <a:ext cx="7754166" cy="400110"/>
          </a:xfrm>
          <a:prstGeom prst="rect">
            <a:avLst/>
          </a:prstGeom>
          <a:solidFill>
            <a:schemeClr val="accent1"/>
          </a:solidFill>
        </p:spPr>
        <p:txBody>
          <a:bodyPr wrap="square" rtlCol="0">
            <a:spAutoFit/>
          </a:bodyPr>
          <a:lstStyle/>
          <a:p>
            <a:pPr algn="ctr"/>
            <a:r>
              <a:rPr lang="zh-CN" altLang="en-US" sz="2000" dirty="0">
                <a:solidFill>
                  <a:srgbClr val="CCFF33"/>
                </a:solidFill>
              </a:rPr>
              <a:t>项目绩效指标</a:t>
            </a:r>
          </a:p>
        </p:txBody>
      </p:sp>
      <p:sp>
        <p:nvSpPr>
          <p:cNvPr id="9" name="文本框 8">
            <a:extLst>
              <a:ext uri="{FF2B5EF4-FFF2-40B4-BE49-F238E27FC236}">
                <a16:creationId xmlns:a16="http://schemas.microsoft.com/office/drawing/2014/main" id="{EAB561BA-FD0E-4DA2-A8AD-F9A4B709B99E}"/>
              </a:ext>
            </a:extLst>
          </p:cNvPr>
          <p:cNvSpPr txBox="1"/>
          <p:nvPr/>
        </p:nvSpPr>
        <p:spPr>
          <a:xfrm>
            <a:off x="5061223" y="6452019"/>
            <a:ext cx="7704856" cy="323165"/>
          </a:xfrm>
          <a:prstGeom prst="rect">
            <a:avLst/>
          </a:prstGeom>
          <a:noFill/>
        </p:spPr>
        <p:txBody>
          <a:bodyPr wrap="square" rtlCol="0">
            <a:spAutoFit/>
          </a:bodyPr>
          <a:lstStyle/>
          <a:p>
            <a:r>
              <a:rPr lang="zh-CN" altLang="en-US" dirty="0">
                <a:solidFill>
                  <a:srgbClr val="FF0000"/>
                </a:solidFill>
              </a:rPr>
              <a:t>注：产出指标不少于</a:t>
            </a:r>
            <a:r>
              <a:rPr lang="en-US" altLang="zh-CN" dirty="0">
                <a:solidFill>
                  <a:srgbClr val="FF0000"/>
                </a:solidFill>
              </a:rPr>
              <a:t>2</a:t>
            </a:r>
            <a:r>
              <a:rPr lang="zh-CN" altLang="en-US" dirty="0">
                <a:solidFill>
                  <a:srgbClr val="FF0000"/>
                </a:solidFill>
              </a:rPr>
              <a:t>个，效益指标不少于</a:t>
            </a:r>
            <a:r>
              <a:rPr lang="en-US" altLang="zh-CN" dirty="0">
                <a:solidFill>
                  <a:srgbClr val="FF0000"/>
                </a:solidFill>
              </a:rPr>
              <a:t>1</a:t>
            </a:r>
            <a:r>
              <a:rPr lang="zh-CN" altLang="en-US" dirty="0">
                <a:solidFill>
                  <a:srgbClr val="FF0000"/>
                </a:solidFill>
              </a:rPr>
              <a:t>个。需上传绩效指标设定及指标值来源依据。</a:t>
            </a:r>
          </a:p>
        </p:txBody>
      </p:sp>
    </p:spTree>
    <p:extLst>
      <p:ext uri="{BB962C8B-B14F-4D97-AF65-F5344CB8AC3E}">
        <p14:creationId xmlns:p14="http://schemas.microsoft.com/office/powerpoint/2010/main" val="1375467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a:extLst>
              <a:ext uri="{FF2B5EF4-FFF2-40B4-BE49-F238E27FC236}">
                <a16:creationId xmlns:a16="http://schemas.microsoft.com/office/drawing/2014/main" id="{878FF6C0-BB3B-4905-8D59-5AC2F3930B28}"/>
              </a:ext>
            </a:extLst>
          </p:cNvPr>
          <p:cNvSpPr/>
          <p:nvPr/>
        </p:nvSpPr>
        <p:spPr>
          <a:xfrm rot="16200000">
            <a:off x="4961704" y="2294151"/>
            <a:ext cx="890824" cy="796360"/>
          </a:xfrm>
          <a:prstGeom prst="hexag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37894" name="AutoShape 9">
            <a:extLst>
              <a:ext uri="{FF2B5EF4-FFF2-40B4-BE49-F238E27FC236}">
                <a16:creationId xmlns:a16="http://schemas.microsoft.com/office/drawing/2014/main" id="{C1FC3533-3B34-4DA6-B71E-AEF7A6746723}"/>
              </a:ext>
            </a:extLst>
          </p:cNvPr>
          <p:cNvSpPr>
            <a:spLocks noChangeArrowheads="1"/>
          </p:cNvSpPr>
          <p:nvPr/>
        </p:nvSpPr>
        <p:spPr bwMode="auto">
          <a:xfrm>
            <a:off x="6917647" y="2306466"/>
            <a:ext cx="725488" cy="8366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lnSpc>
                <a:spcPct val="120000"/>
              </a:lnSpc>
              <a:buFont typeface="Arial" panose="020B0604020202020204" pitchFamily="34" charset="0"/>
              <a:buNone/>
            </a:pPr>
            <a:r>
              <a:rPr lang="es-ES" altLang="en-US" sz="2000" b="0">
                <a:solidFill>
                  <a:srgbClr val="FFFFFF"/>
                </a:solidFill>
                <a:latin typeface="Arial" panose="020B0604020202020204" pitchFamily="34" charset="0"/>
                <a:sym typeface="Arial" panose="020B0604020202020204" pitchFamily="34" charset="0"/>
              </a:rPr>
              <a:t> </a:t>
            </a:r>
            <a:endParaRPr lang="es-ES" altLang="en-US" sz="2000">
              <a:solidFill>
                <a:srgbClr val="FFFFFF"/>
              </a:solidFill>
              <a:latin typeface="Arial" panose="020B0604020202020204" pitchFamily="34" charset="0"/>
              <a:sym typeface="Arial" panose="020B0604020202020204" pitchFamily="34" charset="0"/>
            </a:endParaRPr>
          </a:p>
        </p:txBody>
      </p:sp>
      <p:sp>
        <p:nvSpPr>
          <p:cNvPr id="37895" name="AutoShape 11">
            <a:extLst>
              <a:ext uri="{FF2B5EF4-FFF2-40B4-BE49-F238E27FC236}">
                <a16:creationId xmlns:a16="http://schemas.microsoft.com/office/drawing/2014/main" id="{B254193C-6956-4D58-BC6B-74CC8FE51153}"/>
              </a:ext>
            </a:extLst>
          </p:cNvPr>
          <p:cNvSpPr>
            <a:spLocks noChangeArrowheads="1"/>
          </p:cNvSpPr>
          <p:nvPr/>
        </p:nvSpPr>
        <p:spPr bwMode="auto">
          <a:xfrm>
            <a:off x="4550476" y="4026280"/>
            <a:ext cx="725487" cy="8366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lnSpc>
                <a:spcPct val="120000"/>
              </a:lnSpc>
              <a:buFont typeface="Arial" panose="020B0604020202020204" pitchFamily="34" charset="0"/>
              <a:buNone/>
            </a:pPr>
            <a:r>
              <a:rPr lang="es-ES" altLang="en-US" sz="2000" b="0">
                <a:solidFill>
                  <a:srgbClr val="FFFFFF"/>
                </a:solidFill>
                <a:latin typeface="Arial" panose="020B0604020202020204" pitchFamily="34" charset="0"/>
                <a:sym typeface="Arial" panose="020B0604020202020204" pitchFamily="34" charset="0"/>
              </a:rPr>
              <a:t> </a:t>
            </a:r>
            <a:endParaRPr lang="es-ES" altLang="en-US" sz="2000">
              <a:solidFill>
                <a:srgbClr val="FFFFFF"/>
              </a:solidFill>
              <a:latin typeface="Arial" panose="020B0604020202020204" pitchFamily="34" charset="0"/>
              <a:sym typeface="Arial" panose="020B0604020202020204" pitchFamily="34" charset="0"/>
            </a:endParaRPr>
          </a:p>
        </p:txBody>
      </p:sp>
      <p:sp>
        <p:nvSpPr>
          <p:cNvPr id="37898" name="AutoShape 15">
            <a:extLst>
              <a:ext uri="{FF2B5EF4-FFF2-40B4-BE49-F238E27FC236}">
                <a16:creationId xmlns:a16="http://schemas.microsoft.com/office/drawing/2014/main" id="{9F34F13A-62C2-45EC-BB19-00421D609AFD}"/>
              </a:ext>
            </a:extLst>
          </p:cNvPr>
          <p:cNvSpPr>
            <a:spLocks noChangeArrowheads="1"/>
          </p:cNvSpPr>
          <p:nvPr/>
        </p:nvSpPr>
        <p:spPr bwMode="auto">
          <a:xfrm>
            <a:off x="5972224" y="5043151"/>
            <a:ext cx="799548"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lnSpc>
                <a:spcPct val="120000"/>
              </a:lnSpc>
              <a:buFont typeface="Arial" panose="020B0604020202020204" pitchFamily="34" charset="0"/>
              <a:buNone/>
            </a:pPr>
            <a:r>
              <a:rPr lang="es-ES" altLang="en-US" sz="2000" b="0">
                <a:solidFill>
                  <a:srgbClr val="FFFFFF"/>
                </a:solidFill>
                <a:latin typeface="Arial" panose="020B0604020202020204" pitchFamily="34" charset="0"/>
                <a:sym typeface="Arial" panose="020B0604020202020204" pitchFamily="34" charset="0"/>
              </a:rPr>
              <a:t> </a:t>
            </a:r>
            <a:endParaRPr lang="es-ES" altLang="en-US" sz="2000">
              <a:solidFill>
                <a:srgbClr val="FFFFFF"/>
              </a:solidFill>
              <a:latin typeface="Arial" panose="020B0604020202020204" pitchFamily="34" charset="0"/>
              <a:sym typeface="Arial" panose="020B0604020202020204" pitchFamily="34" charset="0"/>
            </a:endParaRPr>
          </a:p>
        </p:txBody>
      </p:sp>
      <p:sp>
        <p:nvSpPr>
          <p:cNvPr id="37897" name="AutoShape 13">
            <a:extLst>
              <a:ext uri="{FF2B5EF4-FFF2-40B4-BE49-F238E27FC236}">
                <a16:creationId xmlns:a16="http://schemas.microsoft.com/office/drawing/2014/main" id="{E7ED698B-0D86-47F8-B454-768D4B4CB4D2}"/>
              </a:ext>
            </a:extLst>
          </p:cNvPr>
          <p:cNvSpPr>
            <a:spLocks/>
          </p:cNvSpPr>
          <p:nvPr/>
        </p:nvSpPr>
        <p:spPr bwMode="auto">
          <a:xfrm>
            <a:off x="7522545" y="3994648"/>
            <a:ext cx="725488" cy="838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zh-CN" altLang="en-US" sz="1200"/>
          </a:p>
        </p:txBody>
      </p:sp>
      <p:graphicFrame>
        <p:nvGraphicFramePr>
          <p:cNvPr id="2" name="图示 1">
            <a:extLst>
              <a:ext uri="{FF2B5EF4-FFF2-40B4-BE49-F238E27FC236}">
                <a16:creationId xmlns:a16="http://schemas.microsoft.com/office/drawing/2014/main" id="{1DD319D5-DA8D-4F8B-BE5D-FEDD51A8FC7D}"/>
              </a:ext>
            </a:extLst>
          </p:cNvPr>
          <p:cNvGraphicFramePr/>
          <p:nvPr>
            <p:extLst>
              <p:ext uri="{D42A27DB-BD31-4B8C-83A1-F6EECF244321}">
                <p14:modId xmlns:p14="http://schemas.microsoft.com/office/powerpoint/2010/main" val="1922639395"/>
              </p:ext>
            </p:extLst>
          </p:nvPr>
        </p:nvGraphicFramePr>
        <p:xfrm>
          <a:off x="3765079" y="2176165"/>
          <a:ext cx="5213839" cy="3793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900" name="AutoShape 18">
            <a:extLst>
              <a:ext uri="{FF2B5EF4-FFF2-40B4-BE49-F238E27FC236}">
                <a16:creationId xmlns:a16="http://schemas.microsoft.com/office/drawing/2014/main" id="{21E6E562-0996-4BAC-BF2C-9EA2D4F66EFC}"/>
              </a:ext>
            </a:extLst>
          </p:cNvPr>
          <p:cNvSpPr>
            <a:spLocks noChangeArrowheads="1"/>
          </p:cNvSpPr>
          <p:nvPr/>
        </p:nvSpPr>
        <p:spPr bwMode="auto">
          <a:xfrm>
            <a:off x="8267657" y="4155316"/>
            <a:ext cx="1651000" cy="9874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1663">
              <a:defRPr sz="1500" b="1">
                <a:solidFill>
                  <a:schemeClr val="bg1"/>
                </a:solidFill>
                <a:latin typeface="微软雅黑" panose="020B0503020204020204" pitchFamily="34" charset="-122"/>
                <a:ea typeface="微软雅黑" panose="020B0503020204020204" pitchFamily="34" charset="-122"/>
              </a:defRPr>
            </a:lvl1pPr>
            <a:lvl2pPr marL="742950" indent="-285750" defTabSz="601663">
              <a:defRPr sz="1500" b="1">
                <a:solidFill>
                  <a:schemeClr val="bg1"/>
                </a:solidFill>
                <a:latin typeface="微软雅黑" panose="020B0503020204020204" pitchFamily="34" charset="-122"/>
                <a:ea typeface="微软雅黑" panose="020B0503020204020204" pitchFamily="34" charset="-122"/>
              </a:defRPr>
            </a:lvl2pPr>
            <a:lvl3pPr marL="1141413" indent="-227013" defTabSz="601663">
              <a:defRPr sz="1500" b="1">
                <a:solidFill>
                  <a:schemeClr val="bg1"/>
                </a:solidFill>
                <a:latin typeface="微软雅黑" panose="020B0503020204020204" pitchFamily="34" charset="-122"/>
                <a:ea typeface="微软雅黑" panose="020B0503020204020204" pitchFamily="34" charset="-122"/>
              </a:defRPr>
            </a:lvl3pPr>
            <a:lvl4pPr marL="1600200" indent="-228600" defTabSz="601663">
              <a:defRPr sz="1500" b="1">
                <a:solidFill>
                  <a:schemeClr val="bg1"/>
                </a:solidFill>
                <a:latin typeface="微软雅黑" panose="020B0503020204020204" pitchFamily="34" charset="-122"/>
                <a:ea typeface="微软雅黑" panose="020B0503020204020204" pitchFamily="34" charset="-122"/>
              </a:defRPr>
            </a:lvl4pPr>
            <a:lvl5pPr marL="2057400" indent="-230188" defTabSz="601663">
              <a:defRPr sz="1500" b="1">
                <a:solidFill>
                  <a:schemeClr val="bg1"/>
                </a:solidFill>
                <a:latin typeface="微软雅黑" panose="020B0503020204020204" pitchFamily="34" charset="-122"/>
                <a:ea typeface="微软雅黑" panose="020B0503020204020204" pitchFamily="34" charset="-122"/>
              </a:defRPr>
            </a:lvl5pPr>
            <a:lvl6pPr marL="25146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ts val="688"/>
              </a:spcBef>
              <a:buFont typeface="Arial" panose="020B0604020202020204" pitchFamily="34" charset="0"/>
              <a:buNone/>
            </a:pPr>
            <a:r>
              <a:rPr lang="zh-CN" altLang="en-US" sz="1800" dirty="0">
                <a:solidFill>
                  <a:schemeClr val="tx1"/>
                </a:solidFill>
              </a:rPr>
              <a:t>指标有可进行衡量与分析的评价基准</a:t>
            </a:r>
            <a:endParaRPr lang="es-ES" altLang="en-US" sz="1800" dirty="0">
              <a:solidFill>
                <a:schemeClr val="tx1"/>
              </a:solidFill>
            </a:endParaRPr>
          </a:p>
        </p:txBody>
      </p:sp>
      <p:sp>
        <p:nvSpPr>
          <p:cNvPr id="37896" name="AutoShape 12">
            <a:extLst>
              <a:ext uri="{FF2B5EF4-FFF2-40B4-BE49-F238E27FC236}">
                <a16:creationId xmlns:a16="http://schemas.microsoft.com/office/drawing/2014/main" id="{E9994D70-18BA-4C4B-B03C-71376915A856}"/>
              </a:ext>
            </a:extLst>
          </p:cNvPr>
          <p:cNvSpPr>
            <a:spLocks noChangeArrowheads="1"/>
          </p:cNvSpPr>
          <p:nvPr/>
        </p:nvSpPr>
        <p:spPr bwMode="auto">
          <a:xfrm>
            <a:off x="4148229" y="3238163"/>
            <a:ext cx="503237" cy="2746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457200">
              <a:defRPr sz="1500" b="1">
                <a:solidFill>
                  <a:schemeClr val="bg1"/>
                </a:solidFill>
                <a:latin typeface="微软雅黑" panose="020B0503020204020204" pitchFamily="34" charset="-122"/>
                <a:ea typeface="微软雅黑" panose="020B0503020204020204" pitchFamily="34" charset="-122"/>
              </a:defRPr>
            </a:lvl1pPr>
            <a:lvl2pPr marL="742950" indent="-285750" defTabSz="457200">
              <a:defRPr sz="1500" b="1">
                <a:solidFill>
                  <a:schemeClr val="bg1"/>
                </a:solidFill>
                <a:latin typeface="微软雅黑" panose="020B0503020204020204" pitchFamily="34" charset="-122"/>
                <a:ea typeface="微软雅黑" panose="020B0503020204020204" pitchFamily="34" charset="-122"/>
              </a:defRPr>
            </a:lvl2pPr>
            <a:lvl3pPr marL="1141413" indent="-227013" defTabSz="457200">
              <a:defRPr sz="1500" b="1">
                <a:solidFill>
                  <a:schemeClr val="bg1"/>
                </a:solidFill>
                <a:latin typeface="微软雅黑" panose="020B0503020204020204" pitchFamily="34" charset="-122"/>
                <a:ea typeface="微软雅黑" panose="020B0503020204020204" pitchFamily="34" charset="-122"/>
              </a:defRPr>
            </a:lvl3pPr>
            <a:lvl4pPr marL="1600200" indent="-228600" defTabSz="457200">
              <a:defRPr sz="1500" b="1">
                <a:solidFill>
                  <a:schemeClr val="bg1"/>
                </a:solidFill>
                <a:latin typeface="微软雅黑" panose="020B0503020204020204" pitchFamily="34" charset="-122"/>
                <a:ea typeface="微软雅黑" panose="020B0503020204020204" pitchFamily="34" charset="-122"/>
              </a:defRPr>
            </a:lvl4pPr>
            <a:lvl5pPr marL="2057400" indent="-230188" defTabSz="457200">
              <a:defRPr sz="1500" b="1">
                <a:solidFill>
                  <a:schemeClr val="bg1"/>
                </a:solidFill>
                <a:latin typeface="微软雅黑" panose="020B0503020204020204" pitchFamily="34" charset="-122"/>
                <a:ea typeface="微软雅黑" panose="020B0503020204020204" pitchFamily="34" charset="-122"/>
              </a:defRPr>
            </a:lvl5pPr>
            <a:lvl6pPr marL="2514600" indent="-230188" defTabSz="457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457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457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457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lnSpc>
                <a:spcPct val="120000"/>
              </a:lnSpc>
              <a:buFont typeface="Arial" panose="020B0604020202020204" pitchFamily="34" charset="0"/>
              <a:buNone/>
            </a:pPr>
            <a:r>
              <a:rPr lang="zh-CN" altLang="en-US"/>
              <a:t>具体</a:t>
            </a:r>
            <a:endParaRPr lang="es-ES" altLang="en-US"/>
          </a:p>
        </p:txBody>
      </p:sp>
      <p:sp>
        <p:nvSpPr>
          <p:cNvPr id="37899" name="AutoShape 17">
            <a:extLst>
              <a:ext uri="{FF2B5EF4-FFF2-40B4-BE49-F238E27FC236}">
                <a16:creationId xmlns:a16="http://schemas.microsoft.com/office/drawing/2014/main" id="{DE60BBA8-1FF6-4C6E-ADC0-626AE1E5D3D9}"/>
              </a:ext>
            </a:extLst>
          </p:cNvPr>
          <p:cNvSpPr>
            <a:spLocks noChangeArrowheads="1"/>
          </p:cNvSpPr>
          <p:nvPr/>
        </p:nvSpPr>
        <p:spPr bwMode="auto">
          <a:xfrm>
            <a:off x="7797788" y="2100817"/>
            <a:ext cx="1651000" cy="6588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1663">
              <a:defRPr sz="1500" b="1">
                <a:solidFill>
                  <a:schemeClr val="bg1"/>
                </a:solidFill>
                <a:latin typeface="微软雅黑" panose="020B0503020204020204" pitchFamily="34" charset="-122"/>
                <a:ea typeface="微软雅黑" panose="020B0503020204020204" pitchFamily="34" charset="-122"/>
              </a:defRPr>
            </a:lvl1pPr>
            <a:lvl2pPr marL="742950" indent="-285750" defTabSz="601663">
              <a:defRPr sz="1500" b="1">
                <a:solidFill>
                  <a:schemeClr val="bg1"/>
                </a:solidFill>
                <a:latin typeface="微软雅黑" panose="020B0503020204020204" pitchFamily="34" charset="-122"/>
                <a:ea typeface="微软雅黑" panose="020B0503020204020204" pitchFamily="34" charset="-122"/>
              </a:defRPr>
            </a:lvl2pPr>
            <a:lvl3pPr marL="1141413" indent="-227013" defTabSz="601663">
              <a:defRPr sz="1500" b="1">
                <a:solidFill>
                  <a:schemeClr val="bg1"/>
                </a:solidFill>
                <a:latin typeface="微软雅黑" panose="020B0503020204020204" pitchFamily="34" charset="-122"/>
                <a:ea typeface="微软雅黑" panose="020B0503020204020204" pitchFamily="34" charset="-122"/>
              </a:defRPr>
            </a:lvl3pPr>
            <a:lvl4pPr marL="1600200" indent="-228600" defTabSz="601663">
              <a:defRPr sz="1500" b="1">
                <a:solidFill>
                  <a:schemeClr val="bg1"/>
                </a:solidFill>
                <a:latin typeface="微软雅黑" panose="020B0503020204020204" pitchFamily="34" charset="-122"/>
                <a:ea typeface="微软雅黑" panose="020B0503020204020204" pitchFamily="34" charset="-122"/>
              </a:defRPr>
            </a:lvl4pPr>
            <a:lvl5pPr marL="2057400" indent="-230188" defTabSz="601663">
              <a:defRPr sz="1500" b="1">
                <a:solidFill>
                  <a:schemeClr val="bg1"/>
                </a:solidFill>
                <a:latin typeface="微软雅黑" panose="020B0503020204020204" pitchFamily="34" charset="-122"/>
                <a:ea typeface="微软雅黑" panose="020B0503020204020204" pitchFamily="34" charset="-122"/>
              </a:defRPr>
            </a:lvl5pPr>
            <a:lvl6pPr marL="25146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ts val="688"/>
              </a:spcBef>
              <a:buFont typeface="Arial" panose="020B0604020202020204" pitchFamily="34" charset="0"/>
              <a:buNone/>
            </a:pPr>
            <a:r>
              <a:rPr lang="zh-CN" altLang="en-US" sz="1800" dirty="0">
                <a:solidFill>
                  <a:schemeClr val="tx1"/>
                </a:solidFill>
              </a:rPr>
              <a:t>以具体的数量、数值等表示</a:t>
            </a:r>
            <a:endParaRPr lang="es-ES" altLang="en-US" sz="1800" dirty="0">
              <a:solidFill>
                <a:schemeClr val="tx1"/>
              </a:solidFill>
            </a:endParaRPr>
          </a:p>
        </p:txBody>
      </p:sp>
      <p:sp>
        <p:nvSpPr>
          <p:cNvPr id="37901" name="AutoShape 19">
            <a:extLst>
              <a:ext uri="{FF2B5EF4-FFF2-40B4-BE49-F238E27FC236}">
                <a16:creationId xmlns:a16="http://schemas.microsoft.com/office/drawing/2014/main" id="{791D0778-227A-4812-AB14-62D76D791E42}"/>
              </a:ext>
            </a:extLst>
          </p:cNvPr>
          <p:cNvSpPr>
            <a:spLocks noChangeArrowheads="1"/>
          </p:cNvSpPr>
          <p:nvPr/>
        </p:nvSpPr>
        <p:spPr bwMode="auto">
          <a:xfrm>
            <a:off x="2849190" y="4168518"/>
            <a:ext cx="1627187" cy="9874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1663">
              <a:defRPr sz="1500" b="1">
                <a:solidFill>
                  <a:schemeClr val="bg1"/>
                </a:solidFill>
                <a:latin typeface="微软雅黑" panose="020B0503020204020204" pitchFamily="34" charset="-122"/>
                <a:ea typeface="微软雅黑" panose="020B0503020204020204" pitchFamily="34" charset="-122"/>
              </a:defRPr>
            </a:lvl1pPr>
            <a:lvl2pPr marL="742950" indent="-285750" defTabSz="601663">
              <a:defRPr sz="1500" b="1">
                <a:solidFill>
                  <a:schemeClr val="bg1"/>
                </a:solidFill>
                <a:latin typeface="微软雅黑" panose="020B0503020204020204" pitchFamily="34" charset="-122"/>
                <a:ea typeface="微软雅黑" panose="020B0503020204020204" pitchFamily="34" charset="-122"/>
              </a:defRPr>
            </a:lvl2pPr>
            <a:lvl3pPr marL="1141413" indent="-227013" defTabSz="601663">
              <a:defRPr sz="1500" b="1">
                <a:solidFill>
                  <a:schemeClr val="bg1"/>
                </a:solidFill>
                <a:latin typeface="微软雅黑" panose="020B0503020204020204" pitchFamily="34" charset="-122"/>
                <a:ea typeface="微软雅黑" panose="020B0503020204020204" pitchFamily="34" charset="-122"/>
              </a:defRPr>
            </a:lvl3pPr>
            <a:lvl4pPr marL="1600200" indent="-228600" defTabSz="601663">
              <a:defRPr sz="1500" b="1">
                <a:solidFill>
                  <a:schemeClr val="bg1"/>
                </a:solidFill>
                <a:latin typeface="微软雅黑" panose="020B0503020204020204" pitchFamily="34" charset="-122"/>
                <a:ea typeface="微软雅黑" panose="020B0503020204020204" pitchFamily="34" charset="-122"/>
              </a:defRPr>
            </a:lvl4pPr>
            <a:lvl5pPr marL="2057400" indent="-230188" defTabSz="601663">
              <a:defRPr sz="1500" b="1">
                <a:solidFill>
                  <a:schemeClr val="bg1"/>
                </a:solidFill>
                <a:latin typeface="微软雅黑" panose="020B0503020204020204" pitchFamily="34" charset="-122"/>
                <a:ea typeface="微软雅黑" panose="020B0503020204020204" pitchFamily="34" charset="-122"/>
              </a:defRPr>
            </a:lvl5pPr>
            <a:lvl6pPr marL="25146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r" eaLnBrk="1" hangingPunct="1">
              <a:lnSpc>
                <a:spcPct val="120000"/>
              </a:lnSpc>
              <a:spcBef>
                <a:spcPts val="688"/>
              </a:spcBef>
              <a:buFont typeface="Arial" panose="020B0604020202020204" pitchFamily="34" charset="0"/>
              <a:buNone/>
            </a:pPr>
            <a:r>
              <a:rPr lang="en-US" altLang="zh-CN" dirty="0">
                <a:solidFill>
                  <a:schemeClr val="tx1"/>
                </a:solidFill>
              </a:rPr>
              <a:t>     </a:t>
            </a:r>
            <a:r>
              <a:rPr lang="zh-CN" altLang="en-US" sz="1800" dirty="0">
                <a:solidFill>
                  <a:schemeClr val="tx1"/>
                </a:solidFill>
              </a:rPr>
              <a:t>反映产出的具体情况，简洁明确，避免歧义</a:t>
            </a:r>
            <a:endParaRPr lang="es-ES" altLang="en-US" sz="1800" dirty="0">
              <a:solidFill>
                <a:schemeClr val="tx1"/>
              </a:solidFill>
            </a:endParaRPr>
          </a:p>
        </p:txBody>
      </p:sp>
      <p:sp>
        <p:nvSpPr>
          <p:cNvPr id="37902" name="AutoShape 20">
            <a:extLst>
              <a:ext uri="{FF2B5EF4-FFF2-40B4-BE49-F238E27FC236}">
                <a16:creationId xmlns:a16="http://schemas.microsoft.com/office/drawing/2014/main" id="{33B68E28-8D94-425A-B9A6-81D3A42E1FD3}"/>
              </a:ext>
            </a:extLst>
          </p:cNvPr>
          <p:cNvSpPr>
            <a:spLocks noChangeArrowheads="1"/>
          </p:cNvSpPr>
          <p:nvPr/>
        </p:nvSpPr>
        <p:spPr bwMode="auto">
          <a:xfrm>
            <a:off x="5533115" y="5852407"/>
            <a:ext cx="1854680" cy="6366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01663">
              <a:defRPr sz="1500" b="1">
                <a:solidFill>
                  <a:schemeClr val="bg1"/>
                </a:solidFill>
                <a:latin typeface="微软雅黑" panose="020B0503020204020204" pitchFamily="34" charset="-122"/>
                <a:ea typeface="微软雅黑" panose="020B0503020204020204" pitchFamily="34" charset="-122"/>
              </a:defRPr>
            </a:lvl1pPr>
            <a:lvl2pPr marL="742950" indent="-285750" defTabSz="601663">
              <a:defRPr sz="1500" b="1">
                <a:solidFill>
                  <a:schemeClr val="bg1"/>
                </a:solidFill>
                <a:latin typeface="微软雅黑" panose="020B0503020204020204" pitchFamily="34" charset="-122"/>
                <a:ea typeface="微软雅黑" panose="020B0503020204020204" pitchFamily="34" charset="-122"/>
              </a:defRPr>
            </a:lvl2pPr>
            <a:lvl3pPr marL="1141413" indent="-227013" defTabSz="601663">
              <a:defRPr sz="1500" b="1">
                <a:solidFill>
                  <a:schemeClr val="bg1"/>
                </a:solidFill>
                <a:latin typeface="微软雅黑" panose="020B0503020204020204" pitchFamily="34" charset="-122"/>
                <a:ea typeface="微软雅黑" panose="020B0503020204020204" pitchFamily="34" charset="-122"/>
              </a:defRPr>
            </a:lvl3pPr>
            <a:lvl4pPr marL="1600200" indent="-228600" defTabSz="601663">
              <a:defRPr sz="1500" b="1">
                <a:solidFill>
                  <a:schemeClr val="bg1"/>
                </a:solidFill>
                <a:latin typeface="微软雅黑" panose="020B0503020204020204" pitchFamily="34" charset="-122"/>
                <a:ea typeface="微软雅黑" panose="020B0503020204020204" pitchFamily="34" charset="-122"/>
              </a:defRPr>
            </a:lvl4pPr>
            <a:lvl5pPr marL="2057400" indent="-230188" defTabSz="601663">
              <a:defRPr sz="1500" b="1">
                <a:solidFill>
                  <a:schemeClr val="bg1"/>
                </a:solidFill>
                <a:latin typeface="微软雅黑" panose="020B0503020204020204" pitchFamily="34" charset="-122"/>
                <a:ea typeface="微软雅黑" panose="020B0503020204020204" pitchFamily="34" charset="-122"/>
              </a:defRPr>
            </a:lvl5pPr>
            <a:lvl6pPr marL="25146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r" eaLnBrk="1" hangingPunct="1">
              <a:lnSpc>
                <a:spcPct val="120000"/>
              </a:lnSpc>
              <a:spcBef>
                <a:spcPts val="688"/>
              </a:spcBef>
              <a:buFont typeface="Arial" panose="020B0604020202020204" pitchFamily="34" charset="0"/>
              <a:buNone/>
            </a:pPr>
            <a:r>
              <a:rPr lang="zh-CN" altLang="en-US" sz="1800" dirty="0">
                <a:solidFill>
                  <a:schemeClr val="tx1"/>
                </a:solidFill>
              </a:rPr>
              <a:t>指标在实际执行中可获得、便于考核</a:t>
            </a:r>
            <a:r>
              <a:rPr lang="zh-CN" altLang="en-US" sz="800" b="0" dirty="0">
                <a:solidFill>
                  <a:srgbClr val="A6A6A6"/>
                </a:solidFill>
                <a:latin typeface="Arial" panose="020B0604020202020204" pitchFamily="34" charset="0"/>
                <a:sym typeface="Arial" panose="020B0604020202020204" pitchFamily="34" charset="0"/>
              </a:rPr>
              <a:t>。</a:t>
            </a:r>
            <a:endParaRPr lang="es-ES" altLang="en-US" sz="800" b="0" dirty="0">
              <a:solidFill>
                <a:srgbClr val="A6A6A6"/>
              </a:solidFill>
              <a:latin typeface="Arial" panose="020B0604020202020204" pitchFamily="34" charset="0"/>
              <a:sym typeface="Arial" panose="020B0604020202020204" pitchFamily="34" charset="0"/>
            </a:endParaRPr>
          </a:p>
        </p:txBody>
      </p:sp>
      <p:sp>
        <p:nvSpPr>
          <p:cNvPr id="33807" name="矩形 20">
            <a:extLst>
              <a:ext uri="{FF2B5EF4-FFF2-40B4-BE49-F238E27FC236}">
                <a16:creationId xmlns:a16="http://schemas.microsoft.com/office/drawing/2014/main" id="{F7CF319F-4EE4-41E3-BEBE-9A9163B914E0}"/>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22" tIns="48211" rIns="96422" bIns="48211"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33808" name="Rectangle 16">
            <a:extLst>
              <a:ext uri="{FF2B5EF4-FFF2-40B4-BE49-F238E27FC236}">
                <a16:creationId xmlns:a16="http://schemas.microsoft.com/office/drawing/2014/main" id="{4C6B6740-3FE6-4D1D-9CB1-B6F79619AC76}"/>
              </a:ext>
            </a:extLst>
          </p:cNvPr>
          <p:cNvSpPr>
            <a:spLocks noChangeArrowheads="1"/>
          </p:cNvSpPr>
          <p:nvPr/>
        </p:nvSpPr>
        <p:spPr bwMode="auto">
          <a:xfrm>
            <a:off x="1100783" y="453657"/>
            <a:ext cx="9864725" cy="503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0163" indent="-30163">
              <a:defRPr sz="1500" b="1">
                <a:solidFill>
                  <a:schemeClr val="bg1"/>
                </a:solidFill>
                <a:latin typeface="微软雅黑" panose="020B0503020204020204" pitchFamily="34" charset="-122"/>
                <a:ea typeface="微软雅黑" panose="020B0503020204020204" pitchFamily="34" charset="-122"/>
              </a:defRPr>
            </a:lvl1pPr>
            <a:lvl2pPr marL="685800" indent="-22860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ct val="75000"/>
              </a:spcBef>
              <a:buFont typeface="Arial" panose="020B0604020202020204" pitchFamily="34" charset="0"/>
              <a:buNone/>
            </a:pPr>
            <a:r>
              <a:rPr lang="zh-CN" altLang="en-US" sz="2400" dirty="0">
                <a:solidFill>
                  <a:schemeClr val="tx1"/>
                </a:solidFill>
              </a:rPr>
              <a:t>项目绩效目标表</a:t>
            </a:r>
            <a:r>
              <a:rPr lang="en-US" altLang="zh-CN" sz="2400" dirty="0">
                <a:solidFill>
                  <a:schemeClr val="tx1"/>
                </a:solidFill>
              </a:rPr>
              <a:t>——</a:t>
            </a:r>
            <a:r>
              <a:rPr lang="en-US" altLang="zh-CN" sz="2400" dirty="0" err="1">
                <a:solidFill>
                  <a:schemeClr val="tx1"/>
                </a:solidFill>
              </a:rPr>
              <a:t>项目绩效</a:t>
            </a:r>
            <a:r>
              <a:rPr lang="zh-CN" altLang="en-US" sz="2400" dirty="0">
                <a:solidFill>
                  <a:schemeClr val="tx1"/>
                </a:solidFill>
              </a:rPr>
              <a:t>指标编制要求</a:t>
            </a:r>
            <a:endParaRPr lang="en-US" altLang="zh-CN" sz="2400" b="0" dirty="0">
              <a:solidFill>
                <a:schemeClr val="tx1"/>
              </a:solidFill>
              <a:latin typeface="Times New Roman" panose="02020603050405020304" pitchFamily="18" charset="0"/>
              <a:ea typeface="楷体_GB2312" panose="02010609030101010101" pitchFamily="49" charset="-122"/>
            </a:endParaRPr>
          </a:p>
        </p:txBody>
      </p:sp>
      <p:sp>
        <p:nvSpPr>
          <p:cNvPr id="33814" name="Oval 22">
            <a:extLst>
              <a:ext uri="{FF2B5EF4-FFF2-40B4-BE49-F238E27FC236}">
                <a16:creationId xmlns:a16="http://schemas.microsoft.com/office/drawing/2014/main" id="{1EC4D43B-E79D-429F-B687-8B5DA49308D9}"/>
              </a:ext>
            </a:extLst>
          </p:cNvPr>
          <p:cNvSpPr>
            <a:spLocks noChangeArrowheads="1"/>
          </p:cNvSpPr>
          <p:nvPr/>
        </p:nvSpPr>
        <p:spPr bwMode="auto">
          <a:xfrm>
            <a:off x="5726942" y="3285477"/>
            <a:ext cx="1368425" cy="1303338"/>
          </a:xfrm>
          <a:prstGeom prst="ellipse">
            <a:avLst/>
          </a:prstGeom>
          <a:solidFill>
            <a:srgbClr val="7030A0"/>
          </a:solidFill>
          <a:ln>
            <a:noFill/>
          </a:ln>
          <a:effectLst/>
          <a:extLst/>
        </p:spPr>
        <p:txBody>
          <a:bodyPr lIns="96433" tIns="48216" rIns="96433" bIns="48216">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defTabSz="963613">
              <a:defRPr sz="1500" b="1">
                <a:solidFill>
                  <a:schemeClr val="bg1"/>
                </a:solidFill>
                <a:latin typeface="微软雅黑" panose="020B0503020204020204" pitchFamily="34" charset="-122"/>
                <a:ea typeface="微软雅黑" panose="020B0503020204020204" pitchFamily="34" charset="-122"/>
              </a:defRPr>
            </a:lvl2pPr>
            <a:lvl3pPr defTabSz="963613">
              <a:defRPr sz="1500" b="1">
                <a:solidFill>
                  <a:schemeClr val="bg1"/>
                </a:solidFill>
                <a:latin typeface="微软雅黑" panose="020B0503020204020204" pitchFamily="34" charset="-122"/>
                <a:ea typeface="微软雅黑" panose="020B0503020204020204" pitchFamily="34" charset="-122"/>
              </a:defRPr>
            </a:lvl3pPr>
            <a:lvl4pPr defTabSz="963613">
              <a:defRPr sz="1500" b="1">
                <a:solidFill>
                  <a:schemeClr val="bg1"/>
                </a:solidFill>
                <a:latin typeface="微软雅黑" panose="020B0503020204020204" pitchFamily="34" charset="-122"/>
                <a:ea typeface="微软雅黑" panose="020B0503020204020204" pitchFamily="34" charset="-122"/>
              </a:defRPr>
            </a:lvl4pPr>
            <a:lvl5pPr defTabSz="963613">
              <a:defRPr sz="1500" b="1">
                <a:solidFill>
                  <a:schemeClr val="bg1"/>
                </a:solidFill>
                <a:latin typeface="微软雅黑" panose="020B0503020204020204" pitchFamily="34" charset="-122"/>
                <a:ea typeface="微软雅黑" panose="020B0503020204020204" pitchFamily="34" charset="-122"/>
              </a:defRPr>
            </a:lvl5pPr>
            <a:lvl6pPr marL="30257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4829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9401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43973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spcBef>
                <a:spcPct val="50000"/>
              </a:spcBef>
              <a:buFont typeface="Arial" panose="020B0604020202020204" pitchFamily="34" charset="0"/>
              <a:buNone/>
            </a:pPr>
            <a:r>
              <a:rPr lang="zh-CN" altLang="en-US" sz="2800"/>
              <a:t>绩效指标</a:t>
            </a:r>
          </a:p>
        </p:txBody>
      </p:sp>
      <p:sp>
        <p:nvSpPr>
          <p:cNvPr id="33815" name="Text Box 23">
            <a:extLst>
              <a:ext uri="{FF2B5EF4-FFF2-40B4-BE49-F238E27FC236}">
                <a16:creationId xmlns:a16="http://schemas.microsoft.com/office/drawing/2014/main" id="{056FA152-6C79-4826-9B12-2B616C64DD46}"/>
              </a:ext>
            </a:extLst>
          </p:cNvPr>
          <p:cNvSpPr txBox="1">
            <a:spLocks noChangeArrowheads="1"/>
          </p:cNvSpPr>
          <p:nvPr/>
        </p:nvSpPr>
        <p:spPr bwMode="auto">
          <a:xfrm>
            <a:off x="1389708" y="1170420"/>
            <a:ext cx="9575800" cy="374373"/>
          </a:xfrm>
          <a:prstGeom prst="rect">
            <a:avLst/>
          </a:prstGeom>
          <a:noFill/>
          <a:ln>
            <a:noFill/>
          </a:ln>
          <a:effectLst/>
          <a:extLst/>
        </p:spPr>
        <p:txBody>
          <a:bodyPr lIns="96433" tIns="48216" rIns="96433" bIns="48216">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defTabSz="963613">
              <a:defRPr sz="1500" b="1">
                <a:solidFill>
                  <a:schemeClr val="bg1"/>
                </a:solidFill>
                <a:latin typeface="微软雅黑" panose="020B0503020204020204" pitchFamily="34" charset="-122"/>
                <a:ea typeface="微软雅黑" panose="020B0503020204020204" pitchFamily="34" charset="-122"/>
              </a:defRPr>
            </a:lvl2pPr>
            <a:lvl3pPr defTabSz="963613">
              <a:defRPr sz="1500" b="1">
                <a:solidFill>
                  <a:schemeClr val="bg1"/>
                </a:solidFill>
                <a:latin typeface="微软雅黑" panose="020B0503020204020204" pitchFamily="34" charset="-122"/>
                <a:ea typeface="微软雅黑" panose="020B0503020204020204" pitchFamily="34" charset="-122"/>
              </a:defRPr>
            </a:lvl3pPr>
            <a:lvl4pPr defTabSz="963613">
              <a:defRPr sz="1500" b="1">
                <a:solidFill>
                  <a:schemeClr val="bg1"/>
                </a:solidFill>
                <a:latin typeface="微软雅黑" panose="020B0503020204020204" pitchFamily="34" charset="-122"/>
                <a:ea typeface="微软雅黑" panose="020B0503020204020204" pitchFamily="34" charset="-122"/>
              </a:defRPr>
            </a:lvl4pPr>
            <a:lvl5pPr defTabSz="963613">
              <a:defRPr sz="1500" b="1">
                <a:solidFill>
                  <a:schemeClr val="bg1"/>
                </a:solidFill>
                <a:latin typeface="微软雅黑" panose="020B0503020204020204" pitchFamily="34" charset="-122"/>
                <a:ea typeface="微软雅黑" panose="020B0503020204020204" pitchFamily="34" charset="-122"/>
              </a:defRPr>
            </a:lvl5pPr>
            <a:lvl6pPr marL="30257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4829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9401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43973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spcBef>
                <a:spcPct val="50000"/>
              </a:spcBef>
              <a:buFont typeface="Arial" panose="020B0604020202020204" pitchFamily="34" charset="0"/>
              <a:buNone/>
            </a:pPr>
            <a:r>
              <a:rPr lang="zh-CN" altLang="en-US" sz="1800" dirty="0">
                <a:solidFill>
                  <a:srgbClr val="FF0000"/>
                </a:solidFill>
              </a:rPr>
              <a:t>绩效指标是绩效目标的细化和量化，主要包括：产出指标、效益指标和满意度指标等。 </a:t>
            </a:r>
          </a:p>
        </p:txBody>
      </p:sp>
      <p:sp>
        <p:nvSpPr>
          <p:cNvPr id="27" name="AutoShape 19">
            <a:extLst>
              <a:ext uri="{FF2B5EF4-FFF2-40B4-BE49-F238E27FC236}">
                <a16:creationId xmlns:a16="http://schemas.microsoft.com/office/drawing/2014/main" id="{663480B2-AFC1-49E1-AE9D-BC15B5849C36}"/>
              </a:ext>
            </a:extLst>
          </p:cNvPr>
          <p:cNvSpPr>
            <a:spLocks noChangeArrowheads="1"/>
          </p:cNvSpPr>
          <p:nvPr/>
        </p:nvSpPr>
        <p:spPr bwMode="auto">
          <a:xfrm>
            <a:off x="3181367" y="2113797"/>
            <a:ext cx="1627187" cy="96904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1663">
              <a:defRPr sz="1500" b="1">
                <a:solidFill>
                  <a:schemeClr val="bg1"/>
                </a:solidFill>
                <a:latin typeface="微软雅黑" panose="020B0503020204020204" pitchFamily="34" charset="-122"/>
                <a:ea typeface="微软雅黑" panose="020B0503020204020204" pitchFamily="34" charset="-122"/>
              </a:defRPr>
            </a:lvl1pPr>
            <a:lvl2pPr marL="742950" indent="-285750" defTabSz="601663">
              <a:defRPr sz="1500" b="1">
                <a:solidFill>
                  <a:schemeClr val="bg1"/>
                </a:solidFill>
                <a:latin typeface="微软雅黑" panose="020B0503020204020204" pitchFamily="34" charset="-122"/>
                <a:ea typeface="微软雅黑" panose="020B0503020204020204" pitchFamily="34" charset="-122"/>
              </a:defRPr>
            </a:lvl2pPr>
            <a:lvl3pPr marL="1141413" indent="-227013" defTabSz="601663">
              <a:defRPr sz="1500" b="1">
                <a:solidFill>
                  <a:schemeClr val="bg1"/>
                </a:solidFill>
                <a:latin typeface="微软雅黑" panose="020B0503020204020204" pitchFamily="34" charset="-122"/>
                <a:ea typeface="微软雅黑" panose="020B0503020204020204" pitchFamily="34" charset="-122"/>
              </a:defRPr>
            </a:lvl3pPr>
            <a:lvl4pPr marL="1600200" indent="-228600" defTabSz="601663">
              <a:defRPr sz="1500" b="1">
                <a:solidFill>
                  <a:schemeClr val="bg1"/>
                </a:solidFill>
                <a:latin typeface="微软雅黑" panose="020B0503020204020204" pitchFamily="34" charset="-122"/>
                <a:ea typeface="微软雅黑" panose="020B0503020204020204" pitchFamily="34" charset="-122"/>
              </a:defRPr>
            </a:lvl4pPr>
            <a:lvl5pPr marL="2057400" indent="-230188" defTabSz="601663">
              <a:defRPr sz="1500" b="1">
                <a:solidFill>
                  <a:schemeClr val="bg1"/>
                </a:solidFill>
                <a:latin typeface="微软雅黑" panose="020B0503020204020204" pitchFamily="34" charset="-122"/>
                <a:ea typeface="微软雅黑" panose="020B0503020204020204" pitchFamily="34" charset="-122"/>
              </a:defRPr>
            </a:lvl5pPr>
            <a:lvl6pPr marL="25146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60166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r" eaLnBrk="1" hangingPunct="1">
              <a:lnSpc>
                <a:spcPct val="120000"/>
              </a:lnSpc>
              <a:spcBef>
                <a:spcPts val="688"/>
              </a:spcBef>
              <a:buFont typeface="Arial" panose="020B0604020202020204" pitchFamily="34" charset="0"/>
              <a:buNone/>
            </a:pPr>
            <a:r>
              <a:rPr lang="en-US" altLang="zh-CN" dirty="0">
                <a:solidFill>
                  <a:schemeClr val="tx1"/>
                </a:solidFill>
              </a:rPr>
              <a:t>     </a:t>
            </a:r>
            <a:r>
              <a:rPr lang="zh-CN" altLang="en-US" sz="1800" dirty="0">
                <a:solidFill>
                  <a:schemeClr val="tx1"/>
                </a:solidFill>
              </a:rPr>
              <a:t>全面反映项目的预期产出和预期效果</a:t>
            </a:r>
            <a:endParaRPr lang="es-ES" altLang="en-US" sz="1800" dirty="0">
              <a:solidFill>
                <a:schemeClr val="tx1"/>
              </a:solidFill>
            </a:endParaRPr>
          </a:p>
        </p:txBody>
      </p:sp>
    </p:spTree>
  </p:cSld>
  <p:clrMapOvr>
    <a:masterClrMapping/>
  </p:clrMapOvr>
  <p:transition advTm="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矩形 22">
            <a:extLst>
              <a:ext uri="{FF2B5EF4-FFF2-40B4-BE49-F238E27FC236}">
                <a16:creationId xmlns:a16="http://schemas.microsoft.com/office/drawing/2014/main" id="{6D424BD9-0F82-41B9-8D98-E1A1C70606AE}"/>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8682" name="文本框 24">
            <a:extLst>
              <a:ext uri="{FF2B5EF4-FFF2-40B4-BE49-F238E27FC236}">
                <a16:creationId xmlns:a16="http://schemas.microsoft.com/office/drawing/2014/main" id="{434B4166-4BD0-4886-AC2B-DD4EF4FC14FD}"/>
              </a:ext>
            </a:extLst>
          </p:cNvPr>
          <p:cNvSpPr txBox="1">
            <a:spLocks noChangeArrowheads="1"/>
          </p:cNvSpPr>
          <p:nvPr/>
        </p:nvSpPr>
        <p:spPr bwMode="auto">
          <a:xfrm>
            <a:off x="373063" y="731838"/>
            <a:ext cx="25225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300" b="0">
                <a:solidFill>
                  <a:schemeClr val="accent2"/>
                </a:solidFill>
                <a:latin typeface="Arial" panose="020B0604020202020204" pitchFamily="34" charset="0"/>
                <a:sym typeface="Arial" panose="020B0604020202020204" pitchFamily="34" charset="0"/>
              </a:rPr>
              <a:t>ADD RELATED TITLE WORDS</a:t>
            </a:r>
            <a:endParaRPr lang="zh-CN" altLang="en-US" sz="1300" b="0">
              <a:solidFill>
                <a:schemeClr val="accent2"/>
              </a:solidFill>
              <a:latin typeface="Arial" panose="020B0604020202020204" pitchFamily="34" charset="0"/>
              <a:sym typeface="Arial" panose="020B0604020202020204" pitchFamily="34" charset="0"/>
            </a:endParaRPr>
          </a:p>
        </p:txBody>
      </p:sp>
      <p:sp>
        <p:nvSpPr>
          <p:cNvPr id="28683" name="Rectangle 19">
            <a:extLst>
              <a:ext uri="{FF2B5EF4-FFF2-40B4-BE49-F238E27FC236}">
                <a16:creationId xmlns:a16="http://schemas.microsoft.com/office/drawing/2014/main" id="{C567E80B-01A8-4EFC-BE8C-E7DF6F5F761F}"/>
              </a:ext>
            </a:extLst>
          </p:cNvPr>
          <p:cNvSpPr>
            <a:spLocks noChangeArrowheads="1"/>
          </p:cNvSpPr>
          <p:nvPr/>
        </p:nvSpPr>
        <p:spPr bwMode="auto">
          <a:xfrm>
            <a:off x="452438" y="447675"/>
            <a:ext cx="9864725" cy="503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0163" indent="-30163">
              <a:defRPr sz="1500" b="1">
                <a:solidFill>
                  <a:schemeClr val="bg1"/>
                </a:solidFill>
                <a:latin typeface="微软雅黑" panose="020B0503020204020204" pitchFamily="34" charset="-122"/>
                <a:ea typeface="微软雅黑" panose="020B0503020204020204" pitchFamily="34" charset="-122"/>
              </a:defRPr>
            </a:lvl1pPr>
            <a:lvl2pPr marL="685800" indent="-22860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ct val="75000"/>
              </a:spcBef>
              <a:buFont typeface="Arial" panose="020B0604020202020204" pitchFamily="34" charset="0"/>
              <a:buNone/>
            </a:pPr>
            <a:r>
              <a:rPr lang="zh-CN" altLang="en-US" sz="3200" b="0" dirty="0">
                <a:solidFill>
                  <a:schemeClr val="tx1"/>
                </a:solidFill>
                <a:latin typeface="黑体" panose="02010609060101010101" pitchFamily="49" charset="-122"/>
                <a:ea typeface="黑体" panose="02010609060101010101" pitchFamily="49" charset="-122"/>
              </a:rPr>
              <a:t>项目绩效指标编制要求</a:t>
            </a:r>
            <a:endParaRPr lang="en-US" altLang="zh-CN" sz="3200" b="0" dirty="0">
              <a:solidFill>
                <a:srgbClr val="FF0000"/>
              </a:solidFill>
              <a:latin typeface="黑体" panose="02010609060101010101" pitchFamily="49" charset="-122"/>
              <a:ea typeface="黑体" panose="02010609060101010101" pitchFamily="49" charset="-122"/>
            </a:endParaRPr>
          </a:p>
        </p:txBody>
      </p:sp>
      <p:graphicFrame>
        <p:nvGraphicFramePr>
          <p:cNvPr id="2" name="图示 1">
            <a:extLst>
              <a:ext uri="{FF2B5EF4-FFF2-40B4-BE49-F238E27FC236}">
                <a16:creationId xmlns:a16="http://schemas.microsoft.com/office/drawing/2014/main" id="{A2E12A0E-7631-4FA3-AE97-B0AD06283324}"/>
              </a:ext>
            </a:extLst>
          </p:cNvPr>
          <p:cNvGraphicFramePr/>
          <p:nvPr>
            <p:extLst/>
          </p:nvPr>
        </p:nvGraphicFramePr>
        <p:xfrm>
          <a:off x="884759" y="1743595"/>
          <a:ext cx="8572500" cy="5113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utoShape 9">
            <a:extLst>
              <a:ext uri="{FF2B5EF4-FFF2-40B4-BE49-F238E27FC236}">
                <a16:creationId xmlns:a16="http://schemas.microsoft.com/office/drawing/2014/main" id="{D171F361-C829-4BC0-A8C0-4A9504392286}"/>
              </a:ext>
            </a:extLst>
          </p:cNvPr>
          <p:cNvSpPr>
            <a:spLocks noChangeArrowheads="1"/>
          </p:cNvSpPr>
          <p:nvPr/>
        </p:nvSpPr>
        <p:spPr bwMode="auto">
          <a:xfrm>
            <a:off x="891630" y="1089076"/>
            <a:ext cx="9432404" cy="516355"/>
          </a:xfrm>
          <a:prstGeom prst="roundRect">
            <a:avLst>
              <a:gd name="adj" fmla="val 16667"/>
            </a:avLst>
          </a:prstGeom>
          <a:solidFill>
            <a:srgbClr val="99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433" tIns="48216" rIns="96433" bIns="48216" anchor="ctr">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defTabSz="963613">
              <a:defRPr sz="1500" b="1">
                <a:solidFill>
                  <a:schemeClr val="bg1"/>
                </a:solidFill>
                <a:latin typeface="微软雅黑" panose="020B0503020204020204" pitchFamily="34" charset="-122"/>
                <a:ea typeface="微软雅黑" panose="020B0503020204020204" pitchFamily="34" charset="-122"/>
              </a:defRPr>
            </a:lvl2pPr>
            <a:lvl3pPr defTabSz="963613">
              <a:defRPr sz="1500" b="1">
                <a:solidFill>
                  <a:schemeClr val="bg1"/>
                </a:solidFill>
                <a:latin typeface="微软雅黑" panose="020B0503020204020204" pitchFamily="34" charset="-122"/>
                <a:ea typeface="微软雅黑" panose="020B0503020204020204" pitchFamily="34" charset="-122"/>
              </a:defRPr>
            </a:lvl3pPr>
            <a:lvl4pPr defTabSz="963613">
              <a:defRPr sz="1500" b="1">
                <a:solidFill>
                  <a:schemeClr val="bg1"/>
                </a:solidFill>
                <a:latin typeface="微软雅黑" panose="020B0503020204020204" pitchFamily="34" charset="-122"/>
                <a:ea typeface="微软雅黑" panose="020B0503020204020204" pitchFamily="34" charset="-122"/>
              </a:defRPr>
            </a:lvl4pPr>
            <a:lvl5pPr defTabSz="963613">
              <a:defRPr sz="1500" b="1">
                <a:solidFill>
                  <a:schemeClr val="bg1"/>
                </a:solidFill>
                <a:latin typeface="微软雅黑" panose="020B0503020204020204" pitchFamily="34" charset="-122"/>
                <a:ea typeface="微软雅黑" panose="020B0503020204020204" pitchFamily="34" charset="-122"/>
              </a:defRPr>
            </a:lvl5pPr>
            <a:lvl6pPr marL="30257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4829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9401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43973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r>
              <a:rPr lang="zh-CN" altLang="en-US" sz="2400" dirty="0">
                <a:solidFill>
                  <a:srgbClr val="FF0000"/>
                </a:solidFill>
              </a:rPr>
              <a:t>产出指标</a:t>
            </a:r>
            <a:r>
              <a:rPr lang="zh-CN" altLang="en-US" sz="2400" dirty="0">
                <a:solidFill>
                  <a:schemeClr val="tx1"/>
                </a:solidFill>
              </a:rPr>
              <a:t>：</a:t>
            </a:r>
            <a:r>
              <a:rPr lang="zh-CN" altLang="zh-CN" sz="2000" dirty="0">
                <a:solidFill>
                  <a:schemeClr val="tx1"/>
                </a:solidFill>
              </a:rPr>
              <a:t>反映根据既定目标，相关预算资金预期提供的公共产品和服务情况。</a:t>
            </a:r>
            <a:endParaRPr lang="zh-CN" altLang="en-US" sz="2400" dirty="0">
              <a:solidFill>
                <a:schemeClr val="tx1"/>
              </a:solidFill>
            </a:endParaRPr>
          </a:p>
        </p:txBody>
      </p:sp>
    </p:spTree>
    <p:extLst>
      <p:ext uri="{BB962C8B-B14F-4D97-AF65-F5344CB8AC3E}">
        <p14:creationId xmlns:p14="http://schemas.microsoft.com/office/powerpoint/2010/main" val="3155504695"/>
      </p:ext>
    </p:extLst>
  </p:cSld>
  <p:clrMapOvr>
    <a:masterClrMapping/>
  </p:clrMapOvr>
  <p:transition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H_Entry_1">
            <a:extLst>
              <a:ext uri="{FF2B5EF4-FFF2-40B4-BE49-F238E27FC236}">
                <a16:creationId xmlns:a16="http://schemas.microsoft.com/office/drawing/2014/main" id="{3E834A6D-B68F-4BC5-9F66-F0F8FFE9A9D2}"/>
              </a:ext>
            </a:extLst>
          </p:cNvPr>
          <p:cNvSpPr>
            <a:spLocks noChangeArrowheads="1"/>
          </p:cNvSpPr>
          <p:nvPr/>
        </p:nvSpPr>
        <p:spPr bwMode="auto">
          <a:xfrm>
            <a:off x="3189288" y="2576513"/>
            <a:ext cx="7416800" cy="514350"/>
          </a:xfrm>
          <a:custGeom>
            <a:avLst/>
            <a:gdLst>
              <a:gd name="T0" fmla="*/ 0 w 2520280"/>
              <a:gd name="T1" fmla="*/ 3848 h 1872208"/>
              <a:gd name="T2" fmla="*/ 249834114 w 2520280"/>
              <a:gd name="T3" fmla="*/ 3848 h 1872208"/>
              <a:gd name="T4" fmla="*/ 0 w 2520280"/>
              <a:gd name="T5" fmla="*/ 3848 h 1872208"/>
              <a:gd name="T6" fmla="*/ 0 w 2520280"/>
              <a:gd name="T7" fmla="*/ 0 h 1872208"/>
              <a:gd name="T8" fmla="*/ 90831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3000">
                <a:solidFill>
                  <a:srgbClr val="333333"/>
                </a:solidFill>
                <a:latin typeface="楷体_GB2312" panose="02010609030101010101" pitchFamily="49" charset="-122"/>
                <a:ea typeface="楷体_GB2312" panose="02010609030101010101" pitchFamily="49" charset="-122"/>
                <a:sym typeface="Arial" panose="020B0604020202020204" pitchFamily="34" charset="0"/>
              </a:rPr>
              <a:t>建立市级专项资金项目入库编审体系的目的</a:t>
            </a:r>
          </a:p>
        </p:txBody>
      </p:sp>
      <p:sp>
        <p:nvSpPr>
          <p:cNvPr id="8195" name="MH_Entry_2">
            <a:extLst>
              <a:ext uri="{FF2B5EF4-FFF2-40B4-BE49-F238E27FC236}">
                <a16:creationId xmlns:a16="http://schemas.microsoft.com/office/drawing/2014/main" id="{D3F646A4-5D8F-4DCE-AB6F-2A405B95B93C}"/>
              </a:ext>
            </a:extLst>
          </p:cNvPr>
          <p:cNvSpPr>
            <a:spLocks noChangeArrowheads="1"/>
          </p:cNvSpPr>
          <p:nvPr/>
        </p:nvSpPr>
        <p:spPr bwMode="auto">
          <a:xfrm>
            <a:off x="3189288" y="3511550"/>
            <a:ext cx="6911975" cy="514350"/>
          </a:xfrm>
          <a:custGeom>
            <a:avLst/>
            <a:gdLst>
              <a:gd name="T0" fmla="*/ 0 w 2520280"/>
              <a:gd name="T1" fmla="*/ 3848 h 1872208"/>
              <a:gd name="T2" fmla="*/ 199443620 w 2520280"/>
              <a:gd name="T3" fmla="*/ 3848 h 1872208"/>
              <a:gd name="T4" fmla="*/ 0 w 2520280"/>
              <a:gd name="T5" fmla="*/ 3848 h 1872208"/>
              <a:gd name="T6" fmla="*/ 0 w 2520280"/>
              <a:gd name="T7" fmla="*/ 0 h 1872208"/>
              <a:gd name="T8" fmla="*/ 72469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3000">
                <a:solidFill>
                  <a:srgbClr val="333333"/>
                </a:solidFill>
                <a:latin typeface="楷体_GB2312" panose="02010609030101010101" pitchFamily="49" charset="-122"/>
                <a:ea typeface="楷体_GB2312" panose="02010609030101010101" pitchFamily="49" charset="-122"/>
                <a:sym typeface="Arial" panose="020B0604020202020204" pitchFamily="34" charset="0"/>
              </a:rPr>
              <a:t>编审体系流程</a:t>
            </a:r>
          </a:p>
        </p:txBody>
      </p:sp>
      <p:sp>
        <p:nvSpPr>
          <p:cNvPr id="8196" name="MH_Entry_3">
            <a:extLst>
              <a:ext uri="{FF2B5EF4-FFF2-40B4-BE49-F238E27FC236}">
                <a16:creationId xmlns:a16="http://schemas.microsoft.com/office/drawing/2014/main" id="{EFD74B1C-34E6-4B5D-A26E-AB80AF5A18BE}"/>
              </a:ext>
            </a:extLst>
          </p:cNvPr>
          <p:cNvSpPr>
            <a:spLocks noChangeArrowheads="1"/>
          </p:cNvSpPr>
          <p:nvPr/>
        </p:nvSpPr>
        <p:spPr bwMode="auto">
          <a:xfrm>
            <a:off x="3116263" y="4367213"/>
            <a:ext cx="6696075" cy="533400"/>
          </a:xfrm>
          <a:custGeom>
            <a:avLst/>
            <a:gdLst>
              <a:gd name="T0" fmla="*/ 0 w 2520280"/>
              <a:gd name="T1" fmla="*/ 3726 h 1872208"/>
              <a:gd name="T2" fmla="*/ 175668026 w 2520280"/>
              <a:gd name="T3" fmla="*/ 3726 h 1872208"/>
              <a:gd name="T4" fmla="*/ 0 w 2520280"/>
              <a:gd name="T5" fmla="*/ 3726 h 1872208"/>
              <a:gd name="T6" fmla="*/ 0 w 2520280"/>
              <a:gd name="T7" fmla="*/ 0 h 1872208"/>
              <a:gd name="T8" fmla="*/ 63821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zh-CN" altLang="en-US"/>
          </a:p>
        </p:txBody>
      </p:sp>
      <p:sp>
        <p:nvSpPr>
          <p:cNvPr id="9221" name="Rectangle 5">
            <a:extLst>
              <a:ext uri="{FF2B5EF4-FFF2-40B4-BE49-F238E27FC236}">
                <a16:creationId xmlns:a16="http://schemas.microsoft.com/office/drawing/2014/main" id="{D9CCEF80-B333-4472-A536-85F735004A61}"/>
              </a:ext>
            </a:extLst>
          </p:cNvPr>
          <p:cNvSpPr>
            <a:spLocks noGrp="1" noChangeArrowheads="1"/>
          </p:cNvSpPr>
          <p:nvPr>
            <p:ph type="title"/>
          </p:nvPr>
        </p:nvSpPr>
        <p:spPr bwMode="auto">
          <a:xfrm>
            <a:off x="668338" y="1095375"/>
            <a:ext cx="11572875" cy="1206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br>
              <a:rPr lang="zh-CN" altLang="en-US" sz="4000" dirty="0">
                <a:solidFill>
                  <a:srgbClr val="7F7F7F"/>
                </a:solidFill>
                <a:sym typeface="Arial" panose="020B0604020202020204" pitchFamily="34" charset="0"/>
              </a:rPr>
            </a:br>
            <a:r>
              <a:rPr lang="zh-CN" altLang="en-US" sz="4000" dirty="0">
                <a:solidFill>
                  <a:srgbClr val="7F7F7F"/>
                </a:solidFill>
                <a:sym typeface="Arial" panose="020B0604020202020204" pitchFamily="34" charset="0"/>
              </a:rPr>
              <a:t>       </a:t>
            </a:r>
            <a:r>
              <a:rPr lang="zh-CN" altLang="en-US" sz="4000" dirty="0">
                <a:solidFill>
                  <a:srgbClr val="333333"/>
                </a:solidFill>
                <a:sym typeface="Arial" panose="020B0604020202020204" pitchFamily="34" charset="0"/>
              </a:rPr>
              <a:t>一、</a:t>
            </a:r>
            <a:r>
              <a:rPr lang="en-US" altLang="zh-CN" sz="4000" dirty="0">
                <a:solidFill>
                  <a:srgbClr val="333333"/>
                </a:solidFill>
                <a:sym typeface="Arial" panose="020B0604020202020204" pitchFamily="34" charset="0"/>
              </a:rPr>
              <a:t>2019</a:t>
            </a:r>
            <a:r>
              <a:rPr lang="zh-CN" altLang="en-US" sz="4000" dirty="0">
                <a:solidFill>
                  <a:srgbClr val="333333"/>
                </a:solidFill>
                <a:sym typeface="Arial" panose="020B0604020202020204" pitchFamily="34" charset="0"/>
              </a:rPr>
              <a:t>年专项资金项目入库编审体系概述</a:t>
            </a:r>
          </a:p>
        </p:txBody>
      </p:sp>
      <p:sp>
        <p:nvSpPr>
          <p:cNvPr id="9222" name="矩形 21">
            <a:extLst>
              <a:ext uri="{FF2B5EF4-FFF2-40B4-BE49-F238E27FC236}">
                <a16:creationId xmlns:a16="http://schemas.microsoft.com/office/drawing/2014/main" id="{72C7E740-B45D-4D17-B757-25F7206CFF96}"/>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22" tIns="48211" rIns="96422" bIns="48211"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8199" name="Freeform 6">
            <a:extLst>
              <a:ext uri="{FF2B5EF4-FFF2-40B4-BE49-F238E27FC236}">
                <a16:creationId xmlns:a16="http://schemas.microsoft.com/office/drawing/2014/main" id="{50ED35FD-EC58-4945-9CE8-7FCF2B679DC1}"/>
              </a:ext>
            </a:extLst>
          </p:cNvPr>
          <p:cNvSpPr>
            <a:spLocks/>
          </p:cNvSpPr>
          <p:nvPr/>
        </p:nvSpPr>
        <p:spPr bwMode="auto">
          <a:xfrm>
            <a:off x="0" y="4092575"/>
            <a:ext cx="5265738" cy="3140075"/>
          </a:xfrm>
          <a:custGeom>
            <a:avLst/>
            <a:gdLst>
              <a:gd name="T0" fmla="*/ 0 w 2348"/>
              <a:gd name="T1" fmla="*/ 0 h 1407"/>
              <a:gd name="T2" fmla="*/ 2147483646 w 2348"/>
              <a:gd name="T3" fmla="*/ 2147483646 h 1407"/>
              <a:gd name="T4" fmla="*/ 0 w 2348"/>
              <a:gd name="T5" fmla="*/ 2147483646 h 1407"/>
              <a:gd name="T6" fmla="*/ 0 w 2348"/>
              <a:gd name="T7" fmla="*/ 0 h 1407"/>
              <a:gd name="T8" fmla="*/ 0 60000 65536"/>
              <a:gd name="T9" fmla="*/ 0 60000 65536"/>
              <a:gd name="T10" fmla="*/ 0 60000 65536"/>
              <a:gd name="T11" fmla="*/ 0 60000 65536"/>
              <a:gd name="T12" fmla="*/ 0 w 2348"/>
              <a:gd name="T13" fmla="*/ 0 h 1407"/>
              <a:gd name="T14" fmla="*/ 2348 w 2348"/>
              <a:gd name="T15" fmla="*/ 1407 h 1407"/>
            </a:gdLst>
            <a:ahLst/>
            <a:cxnLst>
              <a:cxn ang="T8">
                <a:pos x="T0" y="T1"/>
              </a:cxn>
              <a:cxn ang="T9">
                <a:pos x="T2" y="T3"/>
              </a:cxn>
              <a:cxn ang="T10">
                <a:pos x="T4" y="T5"/>
              </a:cxn>
              <a:cxn ang="T11">
                <a:pos x="T6" y="T7"/>
              </a:cxn>
            </a:cxnLst>
            <a:rect l="T12" t="T13" r="T14" b="T15"/>
            <a:pathLst>
              <a:path w="2348" h="1407">
                <a:moveTo>
                  <a:pt x="0" y="0"/>
                </a:moveTo>
                <a:lnTo>
                  <a:pt x="2348" y="1407"/>
                </a:lnTo>
                <a:lnTo>
                  <a:pt x="0" y="1407"/>
                </a:lnTo>
                <a:lnTo>
                  <a:pt x="0" y="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8200" name="Freeform 7">
            <a:extLst>
              <a:ext uri="{FF2B5EF4-FFF2-40B4-BE49-F238E27FC236}">
                <a16:creationId xmlns:a16="http://schemas.microsoft.com/office/drawing/2014/main" id="{F4E6443B-C303-4DB0-9A63-D47EF471B35E}"/>
              </a:ext>
            </a:extLst>
          </p:cNvPr>
          <p:cNvSpPr>
            <a:spLocks/>
          </p:cNvSpPr>
          <p:nvPr/>
        </p:nvSpPr>
        <p:spPr bwMode="auto">
          <a:xfrm>
            <a:off x="2984500" y="4640263"/>
            <a:ext cx="9874250" cy="2592387"/>
          </a:xfrm>
          <a:custGeom>
            <a:avLst/>
            <a:gdLst>
              <a:gd name="T0" fmla="*/ 2147483646 w 4403"/>
              <a:gd name="T1" fmla="*/ 0 h 1161"/>
              <a:gd name="T2" fmla="*/ 2147483646 w 4403"/>
              <a:gd name="T3" fmla="*/ 2147483646 h 1161"/>
              <a:gd name="T4" fmla="*/ 0 w 4403"/>
              <a:gd name="T5" fmla="*/ 2147483646 h 1161"/>
              <a:gd name="T6" fmla="*/ 2147483646 w 4403"/>
              <a:gd name="T7" fmla="*/ 0 h 1161"/>
              <a:gd name="T8" fmla="*/ 0 60000 65536"/>
              <a:gd name="T9" fmla="*/ 0 60000 65536"/>
              <a:gd name="T10" fmla="*/ 0 60000 65536"/>
              <a:gd name="T11" fmla="*/ 0 60000 65536"/>
              <a:gd name="T12" fmla="*/ 0 w 4403"/>
              <a:gd name="T13" fmla="*/ 0 h 1161"/>
              <a:gd name="T14" fmla="*/ 4403 w 4403"/>
              <a:gd name="T15" fmla="*/ 1161 h 1161"/>
            </a:gdLst>
            <a:ahLst/>
            <a:cxnLst>
              <a:cxn ang="T8">
                <a:pos x="T0" y="T1"/>
              </a:cxn>
              <a:cxn ang="T9">
                <a:pos x="T2" y="T3"/>
              </a:cxn>
              <a:cxn ang="T10">
                <a:pos x="T4" y="T5"/>
              </a:cxn>
              <a:cxn ang="T11">
                <a:pos x="T6" y="T7"/>
              </a:cxn>
            </a:cxnLst>
            <a:rect l="T12" t="T13" r="T14" b="T15"/>
            <a:pathLst>
              <a:path w="4403" h="1161">
                <a:moveTo>
                  <a:pt x="4403" y="0"/>
                </a:moveTo>
                <a:lnTo>
                  <a:pt x="4403" y="1161"/>
                </a:lnTo>
                <a:lnTo>
                  <a:pt x="0" y="1161"/>
                </a:lnTo>
                <a:lnTo>
                  <a:pt x="440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8202" name="MH_Number_1">
            <a:extLst>
              <a:ext uri="{FF2B5EF4-FFF2-40B4-BE49-F238E27FC236}">
                <a16:creationId xmlns:a16="http://schemas.microsoft.com/office/drawing/2014/main" id="{B38950E1-961E-4646-94C2-6B754C855635}"/>
              </a:ext>
            </a:extLst>
          </p:cNvPr>
          <p:cNvSpPr>
            <a:spLocks noChangeArrowheads="1"/>
          </p:cNvSpPr>
          <p:nvPr/>
        </p:nvSpPr>
        <p:spPr bwMode="auto">
          <a:xfrm>
            <a:off x="2325688" y="3471863"/>
            <a:ext cx="647700" cy="6477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1200">
                <a:solidFill>
                  <a:srgbClr val="FFFFFF"/>
                </a:solidFill>
                <a:latin typeface="Arial" panose="020B0604020202020204" pitchFamily="34" charset="0"/>
                <a:sym typeface="Arial" panose="020B0604020202020204" pitchFamily="34" charset="0"/>
              </a:rPr>
              <a:t>（二）</a:t>
            </a:r>
          </a:p>
        </p:txBody>
      </p:sp>
      <p:sp>
        <p:nvSpPr>
          <p:cNvPr id="8203" name="MH_Number_1">
            <a:extLst>
              <a:ext uri="{FF2B5EF4-FFF2-40B4-BE49-F238E27FC236}">
                <a16:creationId xmlns:a16="http://schemas.microsoft.com/office/drawing/2014/main" id="{41950120-9132-4313-A340-32C3E3D916C9}"/>
              </a:ext>
            </a:extLst>
          </p:cNvPr>
          <p:cNvSpPr>
            <a:spLocks noChangeArrowheads="1"/>
          </p:cNvSpPr>
          <p:nvPr/>
        </p:nvSpPr>
        <p:spPr bwMode="auto">
          <a:xfrm>
            <a:off x="2325688" y="2536825"/>
            <a:ext cx="649287" cy="647700"/>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1200">
                <a:solidFill>
                  <a:srgbClr val="FFFFFF"/>
                </a:solidFill>
                <a:latin typeface="Arial" panose="020B0604020202020204" pitchFamily="34" charset="0"/>
                <a:sym typeface="Arial" panose="020B0604020202020204" pitchFamily="34" charset="0"/>
              </a:rPr>
              <a:t>（一）</a:t>
            </a:r>
          </a:p>
        </p:txBody>
      </p:sp>
      <p:sp>
        <p:nvSpPr>
          <p:cNvPr id="9227" name="Text Box 3">
            <a:extLst>
              <a:ext uri="{FF2B5EF4-FFF2-40B4-BE49-F238E27FC236}">
                <a16:creationId xmlns:a16="http://schemas.microsoft.com/office/drawing/2014/main" id="{3573BE69-E4FB-4DCA-B02E-236E8F32493D}"/>
              </a:ext>
            </a:extLst>
          </p:cNvPr>
          <p:cNvSpPr>
            <a:spLocks noChangeArrowheads="1"/>
          </p:cNvSpPr>
          <p:nvPr/>
        </p:nvSpPr>
        <p:spPr bwMode="auto">
          <a:xfrm>
            <a:off x="236538" y="5056188"/>
            <a:ext cx="15827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2000" b="0">
                <a:solidFill>
                  <a:schemeClr val="accent2"/>
                </a:solidFill>
                <a:latin typeface="Impact" panose="020B0806030902050204" pitchFamily="34" charset="0"/>
                <a:sym typeface="微软雅黑" panose="020B0503020204020204" pitchFamily="34" charset="-122"/>
              </a:rPr>
              <a:t>01</a:t>
            </a:r>
            <a:endParaRPr lang="zh-CN" altLang="en-US" sz="12000">
              <a:solidFill>
                <a:schemeClr val="accent2"/>
              </a:solidFill>
              <a:latin typeface="Impact" panose="020B0806030902050204" pitchFamily="34" charset="0"/>
              <a:sym typeface="微软雅黑" panose="020B0503020204020204" pitchFamily="34" charset="-122"/>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wipe(down)">
                                      <p:cBhvr>
                                        <p:cTn id="10" dur="500"/>
                                        <p:tgtEl>
                                          <p:spTgt spid="8195"/>
                                        </p:tgtEl>
                                      </p:cBhvr>
                                    </p:animEffect>
                                  </p:childTnLst>
                                </p:cTn>
                              </p:par>
                              <p:par>
                                <p:cTn id="11" presetID="22" presetClass="entr" presetSubtype="4"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wipe(down)">
                                      <p:cBhvr>
                                        <p:cTn id="13" dur="500"/>
                                        <p:tgtEl>
                                          <p:spTgt spid="819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03"/>
                                        </p:tgtEl>
                                        <p:attrNameLst>
                                          <p:attrName>style.visibility</p:attrName>
                                        </p:attrNameLst>
                                      </p:cBhvr>
                                      <p:to>
                                        <p:strVal val="visible"/>
                                      </p:to>
                                    </p:set>
                                    <p:animEffect transition="in" filter="fade">
                                      <p:cBhvr>
                                        <p:cTn id="16" dur="500"/>
                                        <p:tgtEl>
                                          <p:spTgt spid="820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02"/>
                                        </p:tgtEl>
                                        <p:attrNameLst>
                                          <p:attrName>style.visibility</p:attrName>
                                        </p:attrNameLst>
                                      </p:cBhvr>
                                      <p:to>
                                        <p:strVal val="visible"/>
                                      </p:to>
                                    </p:set>
                                    <p:animEffect transition="in" filter="fade">
                                      <p:cBhvr>
                                        <p:cTn id="19" dur="500"/>
                                        <p:tgtEl>
                                          <p:spTgt spid="8202"/>
                                        </p:tgtEl>
                                      </p:cBhvr>
                                    </p:animEffect>
                                  </p:childTnLst>
                                </p:cTn>
                              </p:par>
                              <p:par>
                                <p:cTn id="20" presetID="2" presetClass="entr" presetSubtype="4" fill="hold" nodeType="withEffect">
                                  <p:stCondLst>
                                    <p:cond delay="0"/>
                                  </p:stCondLst>
                                  <p:childTnLst>
                                    <p:set>
                                      <p:cBhvr>
                                        <p:cTn id="21" dur="1" fill="hold">
                                          <p:stCondLst>
                                            <p:cond delay="0"/>
                                          </p:stCondLst>
                                        </p:cTn>
                                        <p:tgtEl>
                                          <p:spTgt spid="8199"/>
                                        </p:tgtEl>
                                        <p:attrNameLst>
                                          <p:attrName>style.visibility</p:attrName>
                                        </p:attrNameLst>
                                      </p:cBhvr>
                                      <p:to>
                                        <p:strVal val="visible"/>
                                      </p:to>
                                    </p:set>
                                    <p:anim calcmode="lin" valueType="num">
                                      <p:cBhvr additive="base">
                                        <p:cTn id="22" dur="500" fill="hold"/>
                                        <p:tgtEl>
                                          <p:spTgt spid="8199"/>
                                        </p:tgtEl>
                                        <p:attrNameLst>
                                          <p:attrName>ppt_x</p:attrName>
                                        </p:attrNameLst>
                                      </p:cBhvr>
                                      <p:tavLst>
                                        <p:tav tm="0">
                                          <p:val>
                                            <p:strVal val="#ppt_x"/>
                                          </p:val>
                                        </p:tav>
                                        <p:tav tm="100000">
                                          <p:val>
                                            <p:strVal val="#ppt_x"/>
                                          </p:val>
                                        </p:tav>
                                      </p:tavLst>
                                    </p:anim>
                                    <p:anim calcmode="lin" valueType="num">
                                      <p:cBhvr additive="base">
                                        <p:cTn id="23" dur="500" fill="hold"/>
                                        <p:tgtEl>
                                          <p:spTgt spid="819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200"/>
                                        </p:tgtEl>
                                        <p:attrNameLst>
                                          <p:attrName>style.visibility</p:attrName>
                                        </p:attrNameLst>
                                      </p:cBhvr>
                                      <p:to>
                                        <p:strVal val="visible"/>
                                      </p:to>
                                    </p:set>
                                    <p:anim calcmode="lin" valueType="num">
                                      <p:cBhvr additive="base">
                                        <p:cTn id="26" dur="500" fill="hold"/>
                                        <p:tgtEl>
                                          <p:spTgt spid="8200"/>
                                        </p:tgtEl>
                                        <p:attrNameLst>
                                          <p:attrName>ppt_x</p:attrName>
                                        </p:attrNameLst>
                                      </p:cBhvr>
                                      <p:tavLst>
                                        <p:tav tm="0">
                                          <p:val>
                                            <p:strVal val="#ppt_x"/>
                                          </p:val>
                                        </p:tav>
                                        <p:tav tm="100000">
                                          <p:val>
                                            <p:strVal val="#ppt_x"/>
                                          </p:val>
                                        </p:tav>
                                      </p:tavLst>
                                    </p:anim>
                                    <p:anim calcmode="lin" valueType="num">
                                      <p:cBhvr additive="base">
                                        <p:cTn id="27"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5" grpId="0" animBg="1" autoUpdateAnimBg="0"/>
      <p:bldP spid="8202" grpId="0" animBg="1" autoUpdateAnimBg="0"/>
      <p:bldP spid="820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矩形 22">
            <a:extLst>
              <a:ext uri="{FF2B5EF4-FFF2-40B4-BE49-F238E27FC236}">
                <a16:creationId xmlns:a16="http://schemas.microsoft.com/office/drawing/2014/main" id="{6D424BD9-0F82-41B9-8D98-E1A1C70606AE}"/>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8682" name="文本框 24">
            <a:extLst>
              <a:ext uri="{FF2B5EF4-FFF2-40B4-BE49-F238E27FC236}">
                <a16:creationId xmlns:a16="http://schemas.microsoft.com/office/drawing/2014/main" id="{434B4166-4BD0-4886-AC2B-DD4EF4FC14FD}"/>
              </a:ext>
            </a:extLst>
          </p:cNvPr>
          <p:cNvSpPr txBox="1">
            <a:spLocks noChangeArrowheads="1"/>
          </p:cNvSpPr>
          <p:nvPr/>
        </p:nvSpPr>
        <p:spPr bwMode="auto">
          <a:xfrm>
            <a:off x="373063" y="731838"/>
            <a:ext cx="25225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300" b="0">
                <a:solidFill>
                  <a:schemeClr val="accent2"/>
                </a:solidFill>
                <a:latin typeface="Arial" panose="020B0604020202020204" pitchFamily="34" charset="0"/>
                <a:sym typeface="Arial" panose="020B0604020202020204" pitchFamily="34" charset="0"/>
              </a:rPr>
              <a:t>ADD RELATED TITLE WORDS</a:t>
            </a:r>
            <a:endParaRPr lang="zh-CN" altLang="en-US" sz="1300" b="0">
              <a:solidFill>
                <a:schemeClr val="accent2"/>
              </a:solidFill>
              <a:latin typeface="Arial" panose="020B0604020202020204" pitchFamily="34" charset="0"/>
              <a:sym typeface="Arial" panose="020B0604020202020204" pitchFamily="34" charset="0"/>
            </a:endParaRPr>
          </a:p>
        </p:txBody>
      </p:sp>
      <p:sp>
        <p:nvSpPr>
          <p:cNvPr id="28683" name="Rectangle 19">
            <a:extLst>
              <a:ext uri="{FF2B5EF4-FFF2-40B4-BE49-F238E27FC236}">
                <a16:creationId xmlns:a16="http://schemas.microsoft.com/office/drawing/2014/main" id="{C567E80B-01A8-4EFC-BE8C-E7DF6F5F761F}"/>
              </a:ext>
            </a:extLst>
          </p:cNvPr>
          <p:cNvSpPr>
            <a:spLocks noChangeArrowheads="1"/>
          </p:cNvSpPr>
          <p:nvPr/>
        </p:nvSpPr>
        <p:spPr bwMode="auto">
          <a:xfrm>
            <a:off x="452438" y="447675"/>
            <a:ext cx="9864725" cy="503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0163" indent="-30163">
              <a:defRPr sz="1500" b="1">
                <a:solidFill>
                  <a:schemeClr val="bg1"/>
                </a:solidFill>
                <a:latin typeface="微软雅黑" panose="020B0503020204020204" pitchFamily="34" charset="-122"/>
                <a:ea typeface="微软雅黑" panose="020B0503020204020204" pitchFamily="34" charset="-122"/>
              </a:defRPr>
            </a:lvl1pPr>
            <a:lvl2pPr marL="685800" indent="-22860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ct val="75000"/>
              </a:spcBef>
              <a:buFont typeface="Arial" panose="020B0604020202020204" pitchFamily="34" charset="0"/>
              <a:buNone/>
            </a:pPr>
            <a:r>
              <a:rPr lang="zh-CN" altLang="en-US" sz="3200" b="0" dirty="0">
                <a:solidFill>
                  <a:schemeClr val="tx1"/>
                </a:solidFill>
                <a:latin typeface="黑体" panose="02010609060101010101" pitchFamily="49" charset="-122"/>
                <a:ea typeface="黑体" panose="02010609060101010101" pitchFamily="49" charset="-122"/>
              </a:rPr>
              <a:t>项目绩效指标编制要求</a:t>
            </a:r>
            <a:endParaRPr lang="en-US" altLang="zh-CN" sz="3200" b="0" dirty="0">
              <a:solidFill>
                <a:srgbClr val="FF0000"/>
              </a:solidFill>
              <a:latin typeface="黑体" panose="02010609060101010101" pitchFamily="49" charset="-122"/>
              <a:ea typeface="黑体" panose="02010609060101010101" pitchFamily="49" charset="-122"/>
            </a:endParaRPr>
          </a:p>
        </p:txBody>
      </p:sp>
      <p:graphicFrame>
        <p:nvGraphicFramePr>
          <p:cNvPr id="2" name="图示 1">
            <a:extLst>
              <a:ext uri="{FF2B5EF4-FFF2-40B4-BE49-F238E27FC236}">
                <a16:creationId xmlns:a16="http://schemas.microsoft.com/office/drawing/2014/main" id="{A2E12A0E-7631-4FA3-AE97-B0AD06283324}"/>
              </a:ext>
            </a:extLst>
          </p:cNvPr>
          <p:cNvGraphicFramePr/>
          <p:nvPr>
            <p:extLst/>
          </p:nvPr>
        </p:nvGraphicFramePr>
        <p:xfrm>
          <a:off x="884759" y="1743595"/>
          <a:ext cx="8572500" cy="5113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utoShape 9">
            <a:extLst>
              <a:ext uri="{FF2B5EF4-FFF2-40B4-BE49-F238E27FC236}">
                <a16:creationId xmlns:a16="http://schemas.microsoft.com/office/drawing/2014/main" id="{D171F361-C829-4BC0-A8C0-4A9504392286}"/>
              </a:ext>
            </a:extLst>
          </p:cNvPr>
          <p:cNvSpPr>
            <a:spLocks noChangeArrowheads="1"/>
          </p:cNvSpPr>
          <p:nvPr/>
        </p:nvSpPr>
        <p:spPr bwMode="auto">
          <a:xfrm>
            <a:off x="891630" y="1089076"/>
            <a:ext cx="9432404" cy="516355"/>
          </a:xfrm>
          <a:prstGeom prst="roundRect">
            <a:avLst>
              <a:gd name="adj" fmla="val 16667"/>
            </a:avLst>
          </a:prstGeom>
          <a:solidFill>
            <a:srgbClr val="00B0F0"/>
          </a:solidFill>
          <a:ln>
            <a:noFill/>
          </a:ln>
          <a:effectLst/>
        </p:spPr>
        <p:txBody>
          <a:bodyPr wrap="square" lIns="96433" tIns="48216" rIns="96433" bIns="48216" anchor="ctr">
            <a:spAutoFit/>
          </a:bodyPr>
          <a:lstStyle>
            <a:lvl1pPr defTabSz="963613">
              <a:defRPr sz="1500" b="1">
                <a:solidFill>
                  <a:schemeClr val="bg1"/>
                </a:solidFill>
                <a:latin typeface="微软雅黑" panose="020B0503020204020204" pitchFamily="34" charset="-122"/>
                <a:ea typeface="微软雅黑" panose="020B0503020204020204" pitchFamily="34" charset="-122"/>
              </a:defRPr>
            </a:lvl1pPr>
            <a:lvl2pPr defTabSz="963613">
              <a:defRPr sz="1500" b="1">
                <a:solidFill>
                  <a:schemeClr val="bg1"/>
                </a:solidFill>
                <a:latin typeface="微软雅黑" panose="020B0503020204020204" pitchFamily="34" charset="-122"/>
                <a:ea typeface="微软雅黑" panose="020B0503020204020204" pitchFamily="34" charset="-122"/>
              </a:defRPr>
            </a:lvl2pPr>
            <a:lvl3pPr defTabSz="963613">
              <a:defRPr sz="1500" b="1">
                <a:solidFill>
                  <a:schemeClr val="bg1"/>
                </a:solidFill>
                <a:latin typeface="微软雅黑" panose="020B0503020204020204" pitchFamily="34" charset="-122"/>
                <a:ea typeface="微软雅黑" panose="020B0503020204020204" pitchFamily="34" charset="-122"/>
              </a:defRPr>
            </a:lvl3pPr>
            <a:lvl4pPr defTabSz="963613">
              <a:defRPr sz="1500" b="1">
                <a:solidFill>
                  <a:schemeClr val="bg1"/>
                </a:solidFill>
                <a:latin typeface="微软雅黑" panose="020B0503020204020204" pitchFamily="34" charset="-122"/>
                <a:ea typeface="微软雅黑" panose="020B0503020204020204" pitchFamily="34" charset="-122"/>
              </a:defRPr>
            </a:lvl4pPr>
            <a:lvl5pPr defTabSz="963613">
              <a:defRPr sz="1500" b="1">
                <a:solidFill>
                  <a:schemeClr val="bg1"/>
                </a:solidFill>
                <a:latin typeface="微软雅黑" panose="020B0503020204020204" pitchFamily="34" charset="-122"/>
                <a:ea typeface="微软雅黑" panose="020B0503020204020204" pitchFamily="34" charset="-122"/>
              </a:defRPr>
            </a:lvl5pPr>
            <a:lvl6pPr marL="30257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34829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9401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4397375" indent="-739775" defTabSz="963613"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r>
              <a:rPr lang="zh-CN" altLang="zh-CN" sz="2400" dirty="0">
                <a:solidFill>
                  <a:srgbClr val="C00000"/>
                </a:solidFill>
              </a:rPr>
              <a:t>效益指标</a:t>
            </a:r>
            <a:r>
              <a:rPr lang="zh-CN" altLang="zh-CN" sz="2400" dirty="0"/>
              <a:t>：</a:t>
            </a:r>
            <a:r>
              <a:rPr lang="zh-CN" altLang="zh-CN" sz="1800" dirty="0"/>
              <a:t>反映与既定绩效目标相关的、前述相关产出所带来的预期效果的实现程度。</a:t>
            </a:r>
            <a:endParaRPr lang="zh-CN" altLang="en-US" sz="3200" dirty="0">
              <a:solidFill>
                <a:schemeClr val="tx1"/>
              </a:solidFill>
            </a:endParaRPr>
          </a:p>
        </p:txBody>
      </p:sp>
    </p:spTree>
    <p:extLst>
      <p:ext uri="{BB962C8B-B14F-4D97-AF65-F5344CB8AC3E}">
        <p14:creationId xmlns:p14="http://schemas.microsoft.com/office/powerpoint/2010/main" val="195667320"/>
      </p:ext>
    </p:extLst>
  </p:cSld>
  <p:clrMapOvr>
    <a:masterClrMapping/>
  </p:clrMapOvr>
  <p:transition advTm="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矩形 22">
            <a:extLst>
              <a:ext uri="{FF2B5EF4-FFF2-40B4-BE49-F238E27FC236}">
                <a16:creationId xmlns:a16="http://schemas.microsoft.com/office/drawing/2014/main" id="{6D424BD9-0F82-41B9-8D98-E1A1C70606AE}"/>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8682" name="文本框 24">
            <a:extLst>
              <a:ext uri="{FF2B5EF4-FFF2-40B4-BE49-F238E27FC236}">
                <a16:creationId xmlns:a16="http://schemas.microsoft.com/office/drawing/2014/main" id="{434B4166-4BD0-4886-AC2B-DD4EF4FC14FD}"/>
              </a:ext>
            </a:extLst>
          </p:cNvPr>
          <p:cNvSpPr txBox="1">
            <a:spLocks noChangeArrowheads="1"/>
          </p:cNvSpPr>
          <p:nvPr/>
        </p:nvSpPr>
        <p:spPr bwMode="auto">
          <a:xfrm>
            <a:off x="373063" y="731838"/>
            <a:ext cx="25225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300" b="0">
                <a:solidFill>
                  <a:schemeClr val="accent2"/>
                </a:solidFill>
                <a:latin typeface="Arial" panose="020B0604020202020204" pitchFamily="34" charset="0"/>
                <a:sym typeface="Arial" panose="020B0604020202020204" pitchFamily="34" charset="0"/>
              </a:rPr>
              <a:t>ADD RELATED TITLE WORDS</a:t>
            </a:r>
            <a:endParaRPr lang="zh-CN" altLang="en-US" sz="1300" b="0">
              <a:solidFill>
                <a:schemeClr val="accent2"/>
              </a:solidFill>
              <a:latin typeface="Arial" panose="020B0604020202020204" pitchFamily="34" charset="0"/>
              <a:sym typeface="Arial" panose="020B0604020202020204" pitchFamily="34" charset="0"/>
            </a:endParaRPr>
          </a:p>
        </p:txBody>
      </p:sp>
      <p:sp>
        <p:nvSpPr>
          <p:cNvPr id="28683" name="Rectangle 19">
            <a:extLst>
              <a:ext uri="{FF2B5EF4-FFF2-40B4-BE49-F238E27FC236}">
                <a16:creationId xmlns:a16="http://schemas.microsoft.com/office/drawing/2014/main" id="{C567E80B-01A8-4EFC-BE8C-E7DF6F5F761F}"/>
              </a:ext>
            </a:extLst>
          </p:cNvPr>
          <p:cNvSpPr>
            <a:spLocks noChangeArrowheads="1"/>
          </p:cNvSpPr>
          <p:nvPr/>
        </p:nvSpPr>
        <p:spPr bwMode="auto">
          <a:xfrm>
            <a:off x="452438" y="447675"/>
            <a:ext cx="9864725" cy="503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0163" indent="-30163">
              <a:defRPr sz="1500" b="1">
                <a:solidFill>
                  <a:schemeClr val="bg1"/>
                </a:solidFill>
                <a:latin typeface="微软雅黑" panose="020B0503020204020204" pitchFamily="34" charset="-122"/>
                <a:ea typeface="微软雅黑" panose="020B0503020204020204" pitchFamily="34" charset="-122"/>
              </a:defRPr>
            </a:lvl1pPr>
            <a:lvl2pPr marL="685800" indent="-22860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20000"/>
              </a:lnSpc>
              <a:spcBef>
                <a:spcPct val="75000"/>
              </a:spcBef>
              <a:buFont typeface="Arial" panose="020B0604020202020204" pitchFamily="34" charset="0"/>
              <a:buNone/>
            </a:pPr>
            <a:r>
              <a:rPr lang="zh-CN" altLang="en-US" sz="3200" b="0" dirty="0">
                <a:solidFill>
                  <a:schemeClr val="tx1"/>
                </a:solidFill>
                <a:latin typeface="黑体" panose="02010609060101010101" pitchFamily="49" charset="-122"/>
                <a:ea typeface="黑体" panose="02010609060101010101" pitchFamily="49" charset="-122"/>
              </a:rPr>
              <a:t>项目绩效指标编制要求</a:t>
            </a:r>
            <a:endParaRPr lang="en-US" altLang="zh-CN" sz="3200" b="0" dirty="0">
              <a:solidFill>
                <a:srgbClr val="FF0000"/>
              </a:solidFill>
              <a:latin typeface="黑体" panose="02010609060101010101" pitchFamily="49" charset="-122"/>
              <a:ea typeface="黑体" panose="02010609060101010101" pitchFamily="49" charset="-122"/>
            </a:endParaRPr>
          </a:p>
        </p:txBody>
      </p:sp>
      <p:graphicFrame>
        <p:nvGraphicFramePr>
          <p:cNvPr id="2" name="图示 1">
            <a:extLst>
              <a:ext uri="{FF2B5EF4-FFF2-40B4-BE49-F238E27FC236}">
                <a16:creationId xmlns:a16="http://schemas.microsoft.com/office/drawing/2014/main" id="{A2E12A0E-7631-4FA3-AE97-B0AD06283324}"/>
              </a:ext>
            </a:extLst>
          </p:cNvPr>
          <p:cNvGraphicFramePr/>
          <p:nvPr>
            <p:extLst/>
          </p:nvPr>
        </p:nvGraphicFramePr>
        <p:xfrm>
          <a:off x="884759" y="1743595"/>
          <a:ext cx="8712968" cy="4757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774828"/>
      </p:ext>
    </p:extLst>
  </p:cSld>
  <p:clrMapOvr>
    <a:masterClrMapping/>
  </p:clrMapOvr>
  <p:transition advTm="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6">
            <a:extLst>
              <a:ext uri="{FF2B5EF4-FFF2-40B4-BE49-F238E27FC236}">
                <a16:creationId xmlns:a16="http://schemas.microsoft.com/office/drawing/2014/main" id="{25C06CEF-F98F-4428-92B1-6AF1B01F9C52}"/>
              </a:ext>
            </a:extLst>
          </p:cNvPr>
          <p:cNvSpPr>
            <a:spLocks/>
          </p:cNvSpPr>
          <p:nvPr/>
        </p:nvSpPr>
        <p:spPr bwMode="auto">
          <a:xfrm>
            <a:off x="0" y="5416550"/>
            <a:ext cx="6284913" cy="1816100"/>
          </a:xfrm>
          <a:custGeom>
            <a:avLst/>
            <a:gdLst>
              <a:gd name="T0" fmla="*/ 0 w 2348"/>
              <a:gd name="T1" fmla="*/ 0 h 1407"/>
              <a:gd name="T2" fmla="*/ 2147483646 w 2348"/>
              <a:gd name="T3" fmla="*/ 2147483646 h 1407"/>
              <a:gd name="T4" fmla="*/ 0 w 2348"/>
              <a:gd name="T5" fmla="*/ 2147483646 h 1407"/>
              <a:gd name="T6" fmla="*/ 0 w 2348"/>
              <a:gd name="T7" fmla="*/ 0 h 1407"/>
              <a:gd name="T8" fmla="*/ 0 60000 65536"/>
              <a:gd name="T9" fmla="*/ 0 60000 65536"/>
              <a:gd name="T10" fmla="*/ 0 60000 65536"/>
              <a:gd name="T11" fmla="*/ 0 60000 65536"/>
              <a:gd name="T12" fmla="*/ 0 w 2348"/>
              <a:gd name="T13" fmla="*/ 0 h 1407"/>
              <a:gd name="T14" fmla="*/ 2348 w 2348"/>
              <a:gd name="T15" fmla="*/ 1407 h 1407"/>
            </a:gdLst>
            <a:ahLst/>
            <a:cxnLst>
              <a:cxn ang="T8">
                <a:pos x="T0" y="T1"/>
              </a:cxn>
              <a:cxn ang="T9">
                <a:pos x="T2" y="T3"/>
              </a:cxn>
              <a:cxn ang="T10">
                <a:pos x="T4" y="T5"/>
              </a:cxn>
              <a:cxn ang="T11">
                <a:pos x="T6" y="T7"/>
              </a:cxn>
            </a:cxnLst>
            <a:rect l="T12" t="T13" r="T14" b="T15"/>
            <a:pathLst>
              <a:path w="2348" h="1407">
                <a:moveTo>
                  <a:pt x="0" y="0"/>
                </a:moveTo>
                <a:lnTo>
                  <a:pt x="2348" y="1407"/>
                </a:lnTo>
                <a:lnTo>
                  <a:pt x="0" y="1407"/>
                </a:lnTo>
                <a:lnTo>
                  <a:pt x="0" y="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19459" name="Rectangle 3">
            <a:extLst>
              <a:ext uri="{FF2B5EF4-FFF2-40B4-BE49-F238E27FC236}">
                <a16:creationId xmlns:a16="http://schemas.microsoft.com/office/drawing/2014/main" id="{3FD4925B-4908-4642-9079-CF742841CC54}"/>
              </a:ext>
            </a:extLst>
          </p:cNvPr>
          <p:cNvSpPr>
            <a:spLocks noGrp="1" noChangeArrowheads="1"/>
          </p:cNvSpPr>
          <p:nvPr>
            <p:ph type="title"/>
          </p:nvPr>
        </p:nvSpPr>
        <p:spPr bwMode="auto">
          <a:xfrm>
            <a:off x="417513" y="232616"/>
            <a:ext cx="11893550" cy="1007860"/>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zh-CN" altLang="en-US" sz="3200" b="1" dirty="0">
                <a:latin typeface="楷体_GB2312" panose="02010609030101010101" pitchFamily="49" charset="-122"/>
                <a:ea typeface="楷体_GB2312" panose="02010609030101010101" pitchFamily="49" charset="-122"/>
              </a:rPr>
              <a:t>         </a:t>
            </a:r>
            <a:r>
              <a:rPr lang="zh-CN" altLang="en-US" sz="3200" b="1" dirty="0">
                <a:latin typeface="华文彩云" panose="02010800040101010101" pitchFamily="2" charset="-122"/>
                <a:ea typeface="华文彩云" panose="02010800040101010101" pitchFamily="2" charset="-122"/>
              </a:rPr>
              <a:t>项目支出预算评审表 </a:t>
            </a:r>
            <a:br>
              <a:rPr lang="en-US" altLang="zh-CN" sz="3200" b="1" dirty="0">
                <a:latin typeface="华文彩云" panose="02010800040101010101" pitchFamily="2" charset="-122"/>
                <a:ea typeface="华文彩云" panose="02010800040101010101" pitchFamily="2" charset="-122"/>
              </a:rPr>
            </a:br>
            <a:r>
              <a:rPr lang="en-US" altLang="zh-CN" sz="3200" b="1" dirty="0">
                <a:latin typeface="华文彩云" panose="02010800040101010101" pitchFamily="2" charset="-122"/>
                <a:ea typeface="华文彩云" panose="02010800040101010101" pitchFamily="2" charset="-122"/>
              </a:rPr>
              <a:t>                  </a:t>
            </a:r>
            <a:r>
              <a:rPr lang="zh-CN" altLang="en-US" sz="2400" b="1" dirty="0">
                <a:solidFill>
                  <a:srgbClr val="FF0000"/>
                </a:solidFill>
                <a:latin typeface="华文新魏" panose="02010800040101010101" pitchFamily="2" charset="-122"/>
                <a:ea typeface="华文新魏" panose="02010800040101010101" pitchFamily="2" charset="-122"/>
              </a:rPr>
              <a:t>注：</a:t>
            </a:r>
            <a:r>
              <a:rPr lang="en-US" altLang="zh-CN" sz="2400" b="1" dirty="0">
                <a:solidFill>
                  <a:srgbClr val="FF0000"/>
                </a:solidFill>
                <a:latin typeface="华文新魏" panose="02010800040101010101" pitchFamily="2" charset="-122"/>
                <a:ea typeface="华文新魏" panose="02010800040101010101" pitchFamily="2" charset="-122"/>
              </a:rPr>
              <a:t>1.</a:t>
            </a:r>
            <a:r>
              <a:rPr lang="zh-CN" altLang="en-US" sz="2400" b="1" dirty="0">
                <a:solidFill>
                  <a:srgbClr val="FF0000"/>
                </a:solidFill>
                <a:latin typeface="华文新魏" panose="02010800040101010101" pitchFamily="2" charset="-122"/>
                <a:ea typeface="华文新魏" panose="02010800040101010101" pitchFamily="2" charset="-122"/>
              </a:rPr>
              <a:t>本表内容自动提取</a:t>
            </a:r>
            <a:r>
              <a:rPr lang="en-US" altLang="zh-CN" sz="2400" b="1" dirty="0">
                <a:solidFill>
                  <a:srgbClr val="FF0000"/>
                </a:solidFill>
                <a:latin typeface="华文新魏" panose="02010800040101010101" pitchFamily="2" charset="-122"/>
                <a:ea typeface="华文新魏" panose="02010800040101010101" pitchFamily="2" charset="-122"/>
              </a:rPr>
              <a:t>《</a:t>
            </a:r>
            <a:r>
              <a:rPr lang="zh-CN" altLang="en-US" sz="2400" b="1" dirty="0">
                <a:solidFill>
                  <a:srgbClr val="FF0000"/>
                </a:solidFill>
                <a:latin typeface="华文新魏" panose="02010800040101010101" pitchFamily="2" charset="-122"/>
                <a:ea typeface="华文新魏" panose="02010800040101010101" pitchFamily="2" charset="-122"/>
              </a:rPr>
              <a:t>项目实施内容情况表</a:t>
            </a:r>
            <a:r>
              <a:rPr lang="en-US" altLang="zh-CN" sz="2400" b="1" dirty="0">
                <a:solidFill>
                  <a:srgbClr val="FF0000"/>
                </a:solidFill>
                <a:latin typeface="华文新魏" panose="02010800040101010101" pitchFamily="2" charset="-122"/>
                <a:ea typeface="华文新魏" panose="02010800040101010101" pitchFamily="2" charset="-122"/>
              </a:rPr>
              <a:t>》</a:t>
            </a:r>
            <a:r>
              <a:rPr lang="zh-CN" altLang="en-US" sz="2400" b="1" dirty="0">
                <a:solidFill>
                  <a:srgbClr val="FF0000"/>
                </a:solidFill>
                <a:latin typeface="华文新魏" panose="02010800040101010101" pitchFamily="2" charset="-122"/>
                <a:ea typeface="华文新魏" panose="02010800040101010101" pitchFamily="2" charset="-122"/>
              </a:rPr>
              <a:t>中对应内容，不需填报；</a:t>
            </a:r>
            <a:br>
              <a:rPr lang="en-US" altLang="zh-CN" sz="2400" b="1" dirty="0">
                <a:solidFill>
                  <a:srgbClr val="FF0000"/>
                </a:solidFill>
                <a:latin typeface="华文新魏" panose="02010800040101010101" pitchFamily="2" charset="-122"/>
                <a:ea typeface="华文新魏" panose="02010800040101010101" pitchFamily="2" charset="-122"/>
              </a:rPr>
            </a:br>
            <a:r>
              <a:rPr lang="en-US" altLang="zh-CN" sz="2400" b="1" dirty="0">
                <a:solidFill>
                  <a:srgbClr val="FF0000"/>
                </a:solidFill>
                <a:latin typeface="华文新魏" panose="02010800040101010101" pitchFamily="2" charset="-122"/>
                <a:ea typeface="华文新魏" panose="02010800040101010101" pitchFamily="2" charset="-122"/>
              </a:rPr>
              <a:t>                                2.</a:t>
            </a:r>
            <a:r>
              <a:rPr lang="zh-CN" altLang="en-US" sz="2400" b="1" dirty="0">
                <a:solidFill>
                  <a:srgbClr val="FF0000"/>
                </a:solidFill>
                <a:latin typeface="华文新魏" panose="02010800040101010101" pitchFamily="2" charset="-122"/>
                <a:ea typeface="华文新魏" panose="02010800040101010101" pitchFamily="2" charset="-122"/>
              </a:rPr>
              <a:t>主要是以其他各申报表填报内容为基础，按评分标准进行评分。</a:t>
            </a:r>
          </a:p>
        </p:txBody>
      </p:sp>
      <p:sp>
        <p:nvSpPr>
          <p:cNvPr id="19460" name="AutoShape 4">
            <a:extLst>
              <a:ext uri="{FF2B5EF4-FFF2-40B4-BE49-F238E27FC236}">
                <a16:creationId xmlns:a16="http://schemas.microsoft.com/office/drawing/2014/main" id="{800E1F73-4871-411C-8326-EE428BA9C0ED}"/>
              </a:ext>
            </a:extLst>
          </p:cNvPr>
          <p:cNvSpPr>
            <a:spLocks noChangeArrowheads="1"/>
          </p:cNvSpPr>
          <p:nvPr/>
        </p:nvSpPr>
        <p:spPr bwMode="auto">
          <a:xfrm flipH="1">
            <a:off x="1316038" y="2536825"/>
            <a:ext cx="1041400" cy="2973388"/>
          </a:xfrm>
          <a:prstGeom prst="flowChartAlternateProcess">
            <a:avLst/>
          </a:prstGeom>
          <a:solidFill>
            <a:srgbClr val="003366"/>
          </a:solidFill>
          <a:ln w="28575">
            <a:solidFill>
              <a:schemeClr val="bg1"/>
            </a:solidFill>
            <a:miter lim="800000"/>
            <a:headEnd/>
            <a:tailEnd/>
          </a:ln>
        </p:spPr>
        <p:txBody>
          <a:bodyPr lIns="90170" tIns="46990" rIns="90170" bIns="46990" anchor="ctr"/>
          <a:lstStyle/>
          <a:p>
            <a:pPr algn="ctr" eaLnBrk="1" hangingPunct="1">
              <a:buFont typeface="Arial" panose="020B0604020202020204" pitchFamily="34" charset="0"/>
              <a:buNone/>
            </a:pPr>
            <a:r>
              <a:rPr lang="zh-CN" altLang="en-US" sz="1800" dirty="0">
                <a:latin typeface="Calibri" panose="020F0502020204030204" pitchFamily="34" charset="0"/>
                <a:ea typeface="宋体" panose="02010600030101010101" pitchFamily="2" charset="-122"/>
              </a:rPr>
              <a:t>项目支出预算评审表</a:t>
            </a:r>
          </a:p>
        </p:txBody>
      </p:sp>
      <p:sp>
        <p:nvSpPr>
          <p:cNvPr id="19461" name="AutoShape 5">
            <a:extLst>
              <a:ext uri="{FF2B5EF4-FFF2-40B4-BE49-F238E27FC236}">
                <a16:creationId xmlns:a16="http://schemas.microsoft.com/office/drawing/2014/main" id="{36FA64D3-1E12-4B14-B7BA-E8519B9BFFDF}"/>
              </a:ext>
            </a:extLst>
          </p:cNvPr>
          <p:cNvSpPr>
            <a:spLocks/>
          </p:cNvSpPr>
          <p:nvPr/>
        </p:nvSpPr>
        <p:spPr bwMode="auto">
          <a:xfrm>
            <a:off x="2468563" y="2247900"/>
            <a:ext cx="428625" cy="3294063"/>
          </a:xfrm>
          <a:prstGeom prst="leftBrace">
            <a:avLst>
              <a:gd name="adj1" fmla="val 64043"/>
              <a:gd name="adj2" fmla="val 50000"/>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p>
        </p:txBody>
      </p:sp>
      <p:sp>
        <p:nvSpPr>
          <p:cNvPr id="19462" name="AutoShape 6">
            <a:extLst>
              <a:ext uri="{FF2B5EF4-FFF2-40B4-BE49-F238E27FC236}">
                <a16:creationId xmlns:a16="http://schemas.microsoft.com/office/drawing/2014/main" id="{8C00EF9D-2206-4943-B4C2-AD50D82F0DB8}"/>
              </a:ext>
            </a:extLst>
          </p:cNvPr>
          <p:cNvSpPr>
            <a:spLocks noChangeArrowheads="1"/>
          </p:cNvSpPr>
          <p:nvPr/>
        </p:nvSpPr>
        <p:spPr bwMode="auto">
          <a:xfrm>
            <a:off x="6716713" y="1671638"/>
            <a:ext cx="4608512" cy="400050"/>
          </a:xfrm>
          <a:prstGeom prst="flowChartAlternate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lstStyle/>
          <a:p>
            <a:pPr eaLnBrk="1" hangingPunct="1">
              <a:buFont typeface="Arial" panose="020B0604020202020204" pitchFamily="34" charset="0"/>
              <a:buNone/>
            </a:pPr>
            <a:r>
              <a:rPr lang="zh-CN" altLang="en-US" sz="1800" b="0" dirty="0">
                <a:latin typeface="Calibri" panose="020F0502020204030204" pitchFamily="34" charset="0"/>
                <a:ea typeface="宋体" panose="02010600030101010101" pitchFamily="2" charset="-122"/>
              </a:rPr>
              <a:t>1.1 项目依据是否充分（</a:t>
            </a:r>
            <a:r>
              <a:rPr lang="en-US" altLang="zh-CN" sz="1800" b="0" dirty="0">
                <a:latin typeface="Calibri" panose="020F0502020204030204" pitchFamily="34" charset="0"/>
                <a:ea typeface="宋体" panose="02010600030101010101" pitchFamily="2" charset="-122"/>
              </a:rPr>
              <a:t>8</a:t>
            </a:r>
            <a:r>
              <a:rPr lang="zh-CN" altLang="en-US" sz="1800" b="0" dirty="0">
                <a:latin typeface="Calibri" panose="020F0502020204030204" pitchFamily="34" charset="0"/>
                <a:ea typeface="宋体" panose="02010600030101010101" pitchFamily="2" charset="-122"/>
              </a:rPr>
              <a:t>分）</a:t>
            </a:r>
          </a:p>
        </p:txBody>
      </p:sp>
      <p:sp>
        <p:nvSpPr>
          <p:cNvPr id="19463" name="AutoShape 7">
            <a:extLst>
              <a:ext uri="{FF2B5EF4-FFF2-40B4-BE49-F238E27FC236}">
                <a16:creationId xmlns:a16="http://schemas.microsoft.com/office/drawing/2014/main" id="{DEDD4921-911A-4087-B6E4-8B30DADB5932}"/>
              </a:ext>
            </a:extLst>
          </p:cNvPr>
          <p:cNvSpPr>
            <a:spLocks noChangeArrowheads="1"/>
          </p:cNvSpPr>
          <p:nvPr/>
        </p:nvSpPr>
        <p:spPr bwMode="auto">
          <a:xfrm>
            <a:off x="6716713" y="2392363"/>
            <a:ext cx="4608512" cy="403225"/>
          </a:xfrm>
          <a:prstGeom prst="flowChartAlternate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eaLnBrk="1" hangingPunct="1">
              <a:buFont typeface="Arial" panose="020B0604020202020204" pitchFamily="34" charset="0"/>
              <a:buNone/>
            </a:pPr>
            <a:r>
              <a:rPr lang="zh-CN" altLang="en-US" sz="1800" b="0">
                <a:latin typeface="Calibri" panose="020F0502020204030204" pitchFamily="34" charset="0"/>
                <a:ea typeface="宋体" panose="02010600030101010101" pitchFamily="2" charset="-122"/>
              </a:rPr>
              <a:t>1.2 项目目标是否明确（15分）</a:t>
            </a:r>
          </a:p>
        </p:txBody>
      </p:sp>
      <p:sp>
        <p:nvSpPr>
          <p:cNvPr id="19464" name="AutoShape 8">
            <a:extLst>
              <a:ext uri="{FF2B5EF4-FFF2-40B4-BE49-F238E27FC236}">
                <a16:creationId xmlns:a16="http://schemas.microsoft.com/office/drawing/2014/main" id="{206A530C-4F4A-462E-9354-342483A54D22}"/>
              </a:ext>
            </a:extLst>
          </p:cNvPr>
          <p:cNvSpPr>
            <a:spLocks/>
          </p:cNvSpPr>
          <p:nvPr/>
        </p:nvSpPr>
        <p:spPr bwMode="auto">
          <a:xfrm>
            <a:off x="6357938" y="1960563"/>
            <a:ext cx="322262" cy="642937"/>
          </a:xfrm>
          <a:prstGeom prst="leftBrace">
            <a:avLst>
              <a:gd name="adj1" fmla="val 16626"/>
              <a:gd name="adj2"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buFont typeface="Arial" panose="020B0604020202020204" pitchFamily="34" charset="0"/>
              <a:buNone/>
            </a:pPr>
            <a:endParaRPr lang="zh-CN" altLang="en-US"/>
          </a:p>
        </p:txBody>
      </p:sp>
      <p:sp>
        <p:nvSpPr>
          <p:cNvPr id="19465" name="AutoShape 9">
            <a:extLst>
              <a:ext uri="{FF2B5EF4-FFF2-40B4-BE49-F238E27FC236}">
                <a16:creationId xmlns:a16="http://schemas.microsoft.com/office/drawing/2014/main" id="{89171FFF-9AEB-454A-BE5E-EA594E434CCE}"/>
              </a:ext>
            </a:extLst>
          </p:cNvPr>
          <p:cNvSpPr>
            <a:spLocks noChangeArrowheads="1"/>
          </p:cNvSpPr>
          <p:nvPr/>
        </p:nvSpPr>
        <p:spPr bwMode="auto">
          <a:xfrm>
            <a:off x="2900363" y="1960563"/>
            <a:ext cx="3429000" cy="642937"/>
          </a:xfrm>
          <a:prstGeom prst="flowChartAlternateProces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lstStyle/>
          <a:p>
            <a:pPr algn="ctr" eaLnBrk="1" hangingPunct="1">
              <a:buFont typeface="Arial" panose="020B0604020202020204" pitchFamily="34" charset="0"/>
              <a:buNone/>
            </a:pPr>
            <a:r>
              <a:rPr lang="zh-CN" altLang="en-US" sz="1800" b="0" dirty="0">
                <a:latin typeface="Calibri" panose="020F0502020204030204" pitchFamily="34" charset="0"/>
                <a:ea typeface="宋体" panose="02010600030101010101" pitchFamily="2" charset="-122"/>
              </a:rPr>
              <a:t>1.项目目标（2</a:t>
            </a:r>
            <a:r>
              <a:rPr lang="en-US" altLang="zh-CN" sz="1800" b="0" dirty="0">
                <a:latin typeface="Calibri" panose="020F0502020204030204" pitchFamily="34" charset="0"/>
                <a:ea typeface="宋体" panose="02010600030101010101" pitchFamily="2" charset="-122"/>
              </a:rPr>
              <a:t>3</a:t>
            </a:r>
            <a:r>
              <a:rPr lang="zh-CN" altLang="en-US" sz="1800" b="0" dirty="0">
                <a:latin typeface="Calibri" panose="020F0502020204030204" pitchFamily="34" charset="0"/>
                <a:ea typeface="宋体" panose="02010600030101010101" pitchFamily="2" charset="-122"/>
              </a:rPr>
              <a:t>分）</a:t>
            </a:r>
          </a:p>
          <a:p>
            <a:pPr algn="ctr" eaLnBrk="1" hangingPunct="1">
              <a:buFont typeface="Arial" panose="020B0604020202020204" pitchFamily="34" charset="0"/>
              <a:buNone/>
            </a:pPr>
            <a:r>
              <a:rPr lang="zh-CN" altLang="en-US" sz="1800" dirty="0">
                <a:latin typeface="Calibri" panose="020F0502020204030204" pitchFamily="34" charset="0"/>
                <a:ea typeface="楷体_GB2312" panose="02010609030101010101" pitchFamily="49" charset="-122"/>
              </a:rPr>
              <a:t>（回答：为什么要做？）</a:t>
            </a:r>
          </a:p>
        </p:txBody>
      </p:sp>
      <p:sp>
        <p:nvSpPr>
          <p:cNvPr id="19466" name="AutoShape 10">
            <a:extLst>
              <a:ext uri="{FF2B5EF4-FFF2-40B4-BE49-F238E27FC236}">
                <a16:creationId xmlns:a16="http://schemas.microsoft.com/office/drawing/2014/main" id="{DB2BDB68-5971-4C64-B8C6-2D5358F45BA8}"/>
              </a:ext>
            </a:extLst>
          </p:cNvPr>
          <p:cNvSpPr>
            <a:spLocks noChangeArrowheads="1"/>
          </p:cNvSpPr>
          <p:nvPr/>
        </p:nvSpPr>
        <p:spPr bwMode="auto">
          <a:xfrm>
            <a:off x="6716713" y="3111500"/>
            <a:ext cx="4608512" cy="482600"/>
          </a:xfrm>
          <a:prstGeom prst="flowChartAlternateProcess">
            <a:avLst/>
          </a:prstGeom>
          <a:solidFill>
            <a:srgbClr val="99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eaLnBrk="1" hangingPunct="1">
              <a:buFont typeface="Arial" panose="020B0604020202020204" pitchFamily="34" charset="0"/>
              <a:buNone/>
            </a:pPr>
            <a:r>
              <a:rPr lang="zh-CN" altLang="en-US" sz="1800" b="0">
                <a:solidFill>
                  <a:schemeClr val="tx1"/>
                </a:solidFill>
                <a:latin typeface="Calibri" panose="020F0502020204030204" pitchFamily="34" charset="0"/>
                <a:ea typeface="宋体" panose="02010600030101010101" pitchFamily="2" charset="-122"/>
              </a:rPr>
              <a:t>2.1 项目计划是否可行（10分）</a:t>
            </a:r>
          </a:p>
        </p:txBody>
      </p:sp>
      <p:sp>
        <p:nvSpPr>
          <p:cNvPr id="19467" name="AutoShape 11">
            <a:extLst>
              <a:ext uri="{FF2B5EF4-FFF2-40B4-BE49-F238E27FC236}">
                <a16:creationId xmlns:a16="http://schemas.microsoft.com/office/drawing/2014/main" id="{63BBFCDC-64A6-4489-ABE8-B643F71BE1C7}"/>
              </a:ext>
            </a:extLst>
          </p:cNvPr>
          <p:cNvSpPr>
            <a:spLocks noChangeArrowheads="1"/>
          </p:cNvSpPr>
          <p:nvPr/>
        </p:nvSpPr>
        <p:spPr bwMode="auto">
          <a:xfrm>
            <a:off x="6716713" y="3687763"/>
            <a:ext cx="4608512" cy="481012"/>
          </a:xfrm>
          <a:prstGeom prst="flowChartAlternateProcess">
            <a:avLst/>
          </a:prstGeom>
          <a:solidFill>
            <a:srgbClr val="99CC00"/>
          </a:solidFill>
          <a:ln w="28575">
            <a:solidFill>
              <a:srgbClr val="99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2.2 项目</a:t>
            </a:r>
            <a:r>
              <a:rPr lang="zh-CN" altLang="en-US" sz="1800" dirty="0">
                <a:solidFill>
                  <a:srgbClr val="CC3300"/>
                </a:solidFill>
                <a:latin typeface="Calibri" panose="020F0502020204030204" pitchFamily="34" charset="0"/>
                <a:ea typeface="宋体" panose="02010600030101010101" pitchFamily="2" charset="-122"/>
              </a:rPr>
              <a:t>目标</a:t>
            </a:r>
            <a:r>
              <a:rPr lang="zh-CN" altLang="en-US" sz="1800" b="0" dirty="0">
                <a:solidFill>
                  <a:schemeClr val="tx1"/>
                </a:solidFill>
                <a:latin typeface="Calibri" panose="020F0502020204030204" pitchFamily="34" charset="0"/>
                <a:ea typeface="宋体" panose="02010600030101010101" pitchFamily="2" charset="-122"/>
              </a:rPr>
              <a:t>是否科学（2</a:t>
            </a:r>
            <a:r>
              <a:rPr lang="en-US" altLang="zh-CN" sz="1800" b="0" dirty="0">
                <a:solidFill>
                  <a:schemeClr val="tx1"/>
                </a:solidFill>
                <a:latin typeface="Calibri" panose="020F0502020204030204" pitchFamily="34" charset="0"/>
                <a:ea typeface="宋体" panose="02010600030101010101" pitchFamily="2" charset="-122"/>
              </a:rPr>
              <a:t>7</a:t>
            </a:r>
            <a:r>
              <a:rPr lang="zh-CN" altLang="en-US" sz="1800" b="0" dirty="0">
                <a:solidFill>
                  <a:schemeClr val="tx1"/>
                </a:solidFill>
                <a:latin typeface="Calibri" panose="020F0502020204030204" pitchFamily="34" charset="0"/>
                <a:ea typeface="宋体" panose="02010600030101010101" pitchFamily="2" charset="-122"/>
              </a:rPr>
              <a:t>分）</a:t>
            </a:r>
          </a:p>
        </p:txBody>
      </p:sp>
      <p:sp>
        <p:nvSpPr>
          <p:cNvPr id="19468" name="AutoShape 12">
            <a:extLst>
              <a:ext uri="{FF2B5EF4-FFF2-40B4-BE49-F238E27FC236}">
                <a16:creationId xmlns:a16="http://schemas.microsoft.com/office/drawing/2014/main" id="{F9B18B3F-0317-4B4B-89A3-2E18D921EE96}"/>
              </a:ext>
            </a:extLst>
          </p:cNvPr>
          <p:cNvSpPr>
            <a:spLocks noChangeArrowheads="1"/>
          </p:cNvSpPr>
          <p:nvPr/>
        </p:nvSpPr>
        <p:spPr bwMode="auto">
          <a:xfrm>
            <a:off x="6716713" y="4264025"/>
            <a:ext cx="4608512" cy="481013"/>
          </a:xfrm>
          <a:prstGeom prst="flowChartAlternateProcess">
            <a:avLst/>
          </a:prstGeom>
          <a:solidFill>
            <a:srgbClr val="99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2.3 项目资金是否合理（</a:t>
            </a:r>
            <a:r>
              <a:rPr lang="en-US" altLang="zh-CN" sz="1800" b="0" dirty="0">
                <a:solidFill>
                  <a:schemeClr val="tx1"/>
                </a:solidFill>
                <a:latin typeface="Calibri" panose="020F0502020204030204" pitchFamily="34" charset="0"/>
                <a:ea typeface="宋体" panose="02010600030101010101" pitchFamily="2" charset="-122"/>
              </a:rPr>
              <a:t>20</a:t>
            </a:r>
            <a:r>
              <a:rPr lang="zh-CN" altLang="en-US" sz="1800" b="0" dirty="0">
                <a:solidFill>
                  <a:schemeClr val="tx1"/>
                </a:solidFill>
                <a:latin typeface="Calibri" panose="020F0502020204030204" pitchFamily="34" charset="0"/>
                <a:ea typeface="宋体" panose="02010600030101010101" pitchFamily="2" charset="-122"/>
              </a:rPr>
              <a:t>分）</a:t>
            </a:r>
          </a:p>
        </p:txBody>
      </p:sp>
      <p:sp>
        <p:nvSpPr>
          <p:cNvPr id="19469" name="AutoShape 13">
            <a:extLst>
              <a:ext uri="{FF2B5EF4-FFF2-40B4-BE49-F238E27FC236}">
                <a16:creationId xmlns:a16="http://schemas.microsoft.com/office/drawing/2014/main" id="{B69F06D4-0ABB-440A-9576-5EF620786194}"/>
              </a:ext>
            </a:extLst>
          </p:cNvPr>
          <p:cNvSpPr>
            <a:spLocks noChangeArrowheads="1"/>
          </p:cNvSpPr>
          <p:nvPr/>
        </p:nvSpPr>
        <p:spPr bwMode="auto">
          <a:xfrm>
            <a:off x="2897188" y="3544888"/>
            <a:ext cx="3467100" cy="723900"/>
          </a:xfrm>
          <a:prstGeom prst="flowChartAlternateProcess">
            <a:avLst/>
          </a:prstGeom>
          <a:solidFill>
            <a:srgbClr val="99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algn="ctr" eaLnBrk="1" hangingPunct="1">
              <a:buFont typeface="Arial" panose="020B0604020202020204" pitchFamily="34" charset="0"/>
              <a:buNone/>
            </a:pPr>
            <a:r>
              <a:rPr lang="zh-CN" altLang="en-US" sz="1800" dirty="0">
                <a:solidFill>
                  <a:schemeClr val="tx1"/>
                </a:solidFill>
                <a:latin typeface="Calibri" panose="020F0502020204030204" pitchFamily="34" charset="0"/>
                <a:ea typeface="宋体" panose="02010600030101010101" pitchFamily="2" charset="-122"/>
              </a:rPr>
              <a:t>2.项目计划（</a:t>
            </a:r>
            <a:r>
              <a:rPr lang="en-US" altLang="zh-CN" sz="1800" dirty="0">
                <a:solidFill>
                  <a:schemeClr val="tx1"/>
                </a:solidFill>
                <a:latin typeface="Calibri" panose="020F0502020204030204" pitchFamily="34" charset="0"/>
                <a:ea typeface="宋体" panose="02010600030101010101" pitchFamily="2" charset="-122"/>
              </a:rPr>
              <a:t>57</a:t>
            </a:r>
            <a:r>
              <a:rPr lang="zh-CN" altLang="en-US" sz="1800" dirty="0">
                <a:solidFill>
                  <a:schemeClr val="tx1"/>
                </a:solidFill>
                <a:latin typeface="Calibri" panose="020F0502020204030204" pitchFamily="34" charset="0"/>
                <a:ea typeface="宋体" panose="02010600030101010101" pitchFamily="2" charset="-122"/>
              </a:rPr>
              <a:t>分）</a:t>
            </a:r>
          </a:p>
          <a:p>
            <a:pPr algn="ctr" eaLnBrk="1" hangingPunct="1">
              <a:buFont typeface="Arial" panose="020B0604020202020204" pitchFamily="34" charset="0"/>
              <a:buNone/>
            </a:pPr>
            <a:r>
              <a:rPr lang="zh-CN" altLang="en-US" sz="1800" dirty="0">
                <a:solidFill>
                  <a:srgbClr val="FF3300"/>
                </a:solidFill>
                <a:latin typeface="楷体_GB2312" panose="02010609030101010101" pitchFamily="49" charset="-122"/>
                <a:ea typeface="楷体_GB2312" panose="02010609030101010101" pitchFamily="49" charset="-122"/>
              </a:rPr>
              <a:t>（回答：做什么，怎么做？</a:t>
            </a:r>
            <a:r>
              <a:rPr lang="zh-CN" altLang="en-US" sz="1800" b="0" dirty="0">
                <a:solidFill>
                  <a:schemeClr val="tx1"/>
                </a:solidFill>
                <a:latin typeface="楷体_GB2312" panose="02010609030101010101" pitchFamily="49" charset="-122"/>
                <a:ea typeface="楷体_GB2312" panose="02010609030101010101" pitchFamily="49" charset="-122"/>
              </a:rPr>
              <a:t>）</a:t>
            </a:r>
          </a:p>
        </p:txBody>
      </p:sp>
      <p:sp>
        <p:nvSpPr>
          <p:cNvPr id="19470" name="AutoShape 14">
            <a:extLst>
              <a:ext uri="{FF2B5EF4-FFF2-40B4-BE49-F238E27FC236}">
                <a16:creationId xmlns:a16="http://schemas.microsoft.com/office/drawing/2014/main" id="{BA1517CC-E1D9-4845-B11D-7DDFD16EF2DF}"/>
              </a:ext>
            </a:extLst>
          </p:cNvPr>
          <p:cNvSpPr>
            <a:spLocks noChangeArrowheads="1"/>
          </p:cNvSpPr>
          <p:nvPr/>
        </p:nvSpPr>
        <p:spPr bwMode="auto">
          <a:xfrm>
            <a:off x="2900363" y="5272088"/>
            <a:ext cx="3429000" cy="722312"/>
          </a:xfrm>
          <a:prstGeom prst="flowChartAlternateProcess">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algn="ct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3.项目管理（</a:t>
            </a:r>
            <a:r>
              <a:rPr lang="en-US" altLang="zh-CN" sz="1800" b="0" dirty="0">
                <a:solidFill>
                  <a:schemeClr val="tx1"/>
                </a:solidFill>
                <a:latin typeface="Calibri" panose="020F0502020204030204" pitchFamily="34" charset="0"/>
                <a:ea typeface="宋体" panose="02010600030101010101" pitchFamily="2" charset="-122"/>
              </a:rPr>
              <a:t>20</a:t>
            </a:r>
            <a:r>
              <a:rPr lang="zh-CN" altLang="en-US" sz="1800" b="0" dirty="0">
                <a:solidFill>
                  <a:schemeClr val="tx1"/>
                </a:solidFill>
                <a:latin typeface="Calibri" panose="020F0502020204030204" pitchFamily="34" charset="0"/>
                <a:ea typeface="宋体" panose="02010600030101010101" pitchFamily="2" charset="-122"/>
              </a:rPr>
              <a:t>分）</a:t>
            </a:r>
          </a:p>
          <a:p>
            <a:pPr algn="ctr" eaLnBrk="1" hangingPunct="1">
              <a:buFont typeface="Arial" panose="020B0604020202020204" pitchFamily="34" charset="0"/>
              <a:buNone/>
            </a:pPr>
            <a:r>
              <a:rPr lang="zh-CN" altLang="en-US" sz="1600" dirty="0">
                <a:solidFill>
                  <a:schemeClr val="tx1"/>
                </a:solidFill>
                <a:latin typeface="Calibri" panose="020F0502020204030204" pitchFamily="34" charset="0"/>
                <a:ea typeface="楷体_GB2312" panose="02010609030101010101" pitchFamily="49" charset="-122"/>
              </a:rPr>
              <a:t>（回答：如何管理？）</a:t>
            </a:r>
          </a:p>
        </p:txBody>
      </p:sp>
      <p:sp>
        <p:nvSpPr>
          <p:cNvPr id="19471" name="AutoShape 15">
            <a:extLst>
              <a:ext uri="{FF2B5EF4-FFF2-40B4-BE49-F238E27FC236}">
                <a16:creationId xmlns:a16="http://schemas.microsoft.com/office/drawing/2014/main" id="{B84715D7-3FEF-42B4-8D5D-5BC79D810201}"/>
              </a:ext>
            </a:extLst>
          </p:cNvPr>
          <p:cNvSpPr>
            <a:spLocks noChangeArrowheads="1"/>
          </p:cNvSpPr>
          <p:nvPr/>
        </p:nvSpPr>
        <p:spPr bwMode="auto">
          <a:xfrm>
            <a:off x="6716713" y="5056188"/>
            <a:ext cx="4608512" cy="482600"/>
          </a:xfrm>
          <a:prstGeom prst="flowChartAlternateProcess">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3.1项目管理是否有效（1</a:t>
            </a:r>
            <a:r>
              <a:rPr lang="en-US" altLang="zh-CN" sz="1800" b="0" dirty="0">
                <a:solidFill>
                  <a:schemeClr val="tx1"/>
                </a:solidFill>
                <a:latin typeface="Calibri" panose="020F0502020204030204" pitchFamily="34" charset="0"/>
                <a:ea typeface="宋体" panose="02010600030101010101" pitchFamily="2" charset="-122"/>
              </a:rPr>
              <a:t>5</a:t>
            </a:r>
            <a:r>
              <a:rPr lang="zh-CN" altLang="en-US" sz="1800" b="0" dirty="0">
                <a:solidFill>
                  <a:schemeClr val="tx1"/>
                </a:solidFill>
                <a:latin typeface="Calibri" panose="020F0502020204030204" pitchFamily="34" charset="0"/>
                <a:ea typeface="宋体" panose="02010600030101010101" pitchFamily="2" charset="-122"/>
              </a:rPr>
              <a:t>分）</a:t>
            </a:r>
          </a:p>
        </p:txBody>
      </p:sp>
      <p:sp>
        <p:nvSpPr>
          <p:cNvPr id="19472" name="AutoShape 16">
            <a:extLst>
              <a:ext uri="{FF2B5EF4-FFF2-40B4-BE49-F238E27FC236}">
                <a16:creationId xmlns:a16="http://schemas.microsoft.com/office/drawing/2014/main" id="{C8CA8C35-3679-4D7A-A5E7-683230CD6A18}"/>
              </a:ext>
            </a:extLst>
          </p:cNvPr>
          <p:cNvSpPr>
            <a:spLocks noChangeArrowheads="1"/>
          </p:cNvSpPr>
          <p:nvPr/>
        </p:nvSpPr>
        <p:spPr bwMode="auto">
          <a:xfrm>
            <a:off x="6716713" y="5776913"/>
            <a:ext cx="4608512" cy="482600"/>
          </a:xfrm>
          <a:prstGeom prst="flowChartAlternateProcess">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lstStyle/>
          <a:p>
            <a:pPr eaLnBrk="1" hangingPunct="1">
              <a:buFont typeface="Arial" panose="020B0604020202020204" pitchFamily="34" charset="0"/>
              <a:buNone/>
            </a:pPr>
            <a:r>
              <a:rPr lang="zh-CN" altLang="en-US" sz="1800" b="0" dirty="0">
                <a:solidFill>
                  <a:schemeClr val="tx1"/>
                </a:solidFill>
                <a:latin typeface="Calibri" panose="020F0502020204030204" pitchFamily="34" charset="0"/>
                <a:ea typeface="宋体" panose="02010600030101010101" pitchFamily="2" charset="-122"/>
              </a:rPr>
              <a:t>3.2 财务管理是否规范（</a:t>
            </a:r>
            <a:r>
              <a:rPr lang="en-US" altLang="zh-CN" sz="1800" b="0" dirty="0">
                <a:solidFill>
                  <a:schemeClr val="tx1"/>
                </a:solidFill>
                <a:latin typeface="Calibri" panose="020F0502020204030204" pitchFamily="34" charset="0"/>
                <a:ea typeface="宋体" panose="02010600030101010101" pitchFamily="2" charset="-122"/>
              </a:rPr>
              <a:t>5</a:t>
            </a:r>
            <a:r>
              <a:rPr lang="zh-CN" altLang="en-US" sz="1800" b="0" dirty="0">
                <a:solidFill>
                  <a:schemeClr val="tx1"/>
                </a:solidFill>
                <a:latin typeface="Calibri" panose="020F0502020204030204" pitchFamily="34" charset="0"/>
                <a:ea typeface="宋体" panose="02010600030101010101" pitchFamily="2" charset="-122"/>
              </a:rPr>
              <a:t>分）</a:t>
            </a:r>
          </a:p>
        </p:txBody>
      </p:sp>
      <p:sp>
        <p:nvSpPr>
          <p:cNvPr id="19473" name="AutoShape 17">
            <a:extLst>
              <a:ext uri="{FF2B5EF4-FFF2-40B4-BE49-F238E27FC236}">
                <a16:creationId xmlns:a16="http://schemas.microsoft.com/office/drawing/2014/main" id="{6FE4AA10-65E7-46A3-875B-699B8EEEF1C4}"/>
              </a:ext>
            </a:extLst>
          </p:cNvPr>
          <p:cNvSpPr>
            <a:spLocks/>
          </p:cNvSpPr>
          <p:nvPr/>
        </p:nvSpPr>
        <p:spPr bwMode="auto">
          <a:xfrm>
            <a:off x="6357938" y="3328988"/>
            <a:ext cx="322262" cy="1150937"/>
          </a:xfrm>
          <a:prstGeom prst="leftBrace">
            <a:avLst>
              <a:gd name="adj1" fmla="val 29762"/>
              <a:gd name="adj2" fmla="val 50000"/>
            </a:avLst>
          </a:prstGeom>
          <a:solidFill>
            <a:srgbClr val="99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buFont typeface="Arial" panose="020B0604020202020204" pitchFamily="34" charset="0"/>
              <a:buNone/>
            </a:pPr>
            <a:endParaRPr lang="zh-CN" altLang="en-US"/>
          </a:p>
        </p:txBody>
      </p:sp>
      <p:sp>
        <p:nvSpPr>
          <p:cNvPr id="19474" name="AutoShape 18">
            <a:extLst>
              <a:ext uri="{FF2B5EF4-FFF2-40B4-BE49-F238E27FC236}">
                <a16:creationId xmlns:a16="http://schemas.microsoft.com/office/drawing/2014/main" id="{5405090C-4FC8-43B9-84FC-BE538F16794E}"/>
              </a:ext>
            </a:extLst>
          </p:cNvPr>
          <p:cNvSpPr>
            <a:spLocks/>
          </p:cNvSpPr>
          <p:nvPr/>
        </p:nvSpPr>
        <p:spPr bwMode="auto">
          <a:xfrm>
            <a:off x="6357938" y="5272088"/>
            <a:ext cx="322262" cy="792162"/>
          </a:xfrm>
          <a:prstGeom prst="leftBrace">
            <a:avLst>
              <a:gd name="adj1" fmla="val 20484"/>
              <a:gd name="adj2" fmla="val 50000"/>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buFont typeface="Arial" panose="020B0604020202020204" pitchFamily="34" charset="0"/>
              <a:buNone/>
            </a:pPr>
            <a:endParaRPr lang="zh-CN" altLang="en-US"/>
          </a:p>
        </p:txBody>
      </p:sp>
      <p:sp>
        <p:nvSpPr>
          <p:cNvPr id="19475" name="矩形 21">
            <a:extLst>
              <a:ext uri="{FF2B5EF4-FFF2-40B4-BE49-F238E27FC236}">
                <a16:creationId xmlns:a16="http://schemas.microsoft.com/office/drawing/2014/main" id="{0539A7C6-91A2-42FF-92A8-049C7969A116}"/>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0" name="爆炸形: 14 pt  19">
            <a:extLst>
              <a:ext uri="{FF2B5EF4-FFF2-40B4-BE49-F238E27FC236}">
                <a16:creationId xmlns:a16="http://schemas.microsoft.com/office/drawing/2014/main" id="{D49BB9A9-FE9A-410D-ADF1-312387C0EF53}"/>
              </a:ext>
            </a:extLst>
          </p:cNvPr>
          <p:cNvSpPr/>
          <p:nvPr/>
        </p:nvSpPr>
        <p:spPr>
          <a:xfrm>
            <a:off x="433565" y="151217"/>
            <a:ext cx="1584176" cy="9457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2-7</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A6E66128-F631-4413-AB90-338747EF4886}"/>
              </a:ext>
            </a:extLst>
          </p:cNvPr>
          <p:cNvSpPr>
            <a:spLocks noGrp="1"/>
          </p:cNvSpPr>
          <p:nvPr>
            <p:ph type="title"/>
          </p:nvPr>
        </p:nvSpPr>
        <p:spPr>
          <a:xfrm>
            <a:off x="884039" y="164758"/>
            <a:ext cx="11090672" cy="643256"/>
          </a:xfrm>
        </p:spPr>
        <p:txBody>
          <a:bodyPr>
            <a:normAutofit/>
          </a:bodyPr>
          <a:lstStyle/>
          <a:p>
            <a:r>
              <a:rPr lang="zh-CN" altLang="en-US" sz="3600" dirty="0"/>
              <a:t>          </a:t>
            </a:r>
            <a:r>
              <a:rPr lang="zh-CN" altLang="en-US" sz="3600" dirty="0">
                <a:solidFill>
                  <a:srgbClr val="FF0000"/>
                </a:solidFill>
                <a:latin typeface="华文彩云" panose="02010800040101010101" pitchFamily="2" charset="-122"/>
                <a:ea typeface="华文彩云" panose="02010800040101010101" pitchFamily="2" charset="-122"/>
              </a:rPr>
              <a:t>基本建设项目</a:t>
            </a:r>
            <a:r>
              <a:rPr lang="zh-CN" altLang="en-US" sz="3600" dirty="0">
                <a:latin typeface="华文彩云" panose="02010800040101010101" pitchFamily="2" charset="-122"/>
                <a:ea typeface="华文彩云" panose="02010800040101010101" pitchFamily="2" charset="-122"/>
              </a:rPr>
              <a:t>支出预算补充编审表</a:t>
            </a:r>
          </a:p>
        </p:txBody>
      </p:sp>
      <p:sp>
        <p:nvSpPr>
          <p:cNvPr id="6" name="爆炸形: 14 pt  5">
            <a:extLst>
              <a:ext uri="{FF2B5EF4-FFF2-40B4-BE49-F238E27FC236}">
                <a16:creationId xmlns:a16="http://schemas.microsoft.com/office/drawing/2014/main" id="{6FB1FCFB-C280-40EE-A7D9-0F1C225E3E4A}"/>
              </a:ext>
            </a:extLst>
          </p:cNvPr>
          <p:cNvSpPr/>
          <p:nvPr/>
        </p:nvSpPr>
        <p:spPr>
          <a:xfrm>
            <a:off x="563332" y="131069"/>
            <a:ext cx="1584176" cy="9457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2-8</a:t>
            </a:r>
            <a:endParaRPr lang="zh-CN" altLang="en-US" sz="2400" dirty="0"/>
          </a:p>
        </p:txBody>
      </p:sp>
      <p:graphicFrame>
        <p:nvGraphicFramePr>
          <p:cNvPr id="7" name="图示 6">
            <a:extLst>
              <a:ext uri="{FF2B5EF4-FFF2-40B4-BE49-F238E27FC236}">
                <a16:creationId xmlns:a16="http://schemas.microsoft.com/office/drawing/2014/main" id="{37AE62F7-C7F8-45AB-966B-3F5238C7D42A}"/>
              </a:ext>
            </a:extLst>
          </p:cNvPr>
          <p:cNvGraphicFramePr/>
          <p:nvPr>
            <p:extLst>
              <p:ext uri="{D42A27DB-BD31-4B8C-83A1-F6EECF244321}">
                <p14:modId xmlns:p14="http://schemas.microsoft.com/office/powerpoint/2010/main" val="1600370997"/>
              </p:ext>
            </p:extLst>
          </p:nvPr>
        </p:nvGraphicFramePr>
        <p:xfrm>
          <a:off x="1613396" y="1110504"/>
          <a:ext cx="10144571"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526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B48DAC-3105-433B-9D89-2F4F182AFAF4}"/>
              </a:ext>
            </a:extLst>
          </p:cNvPr>
          <p:cNvSpPr>
            <a:spLocks noGrp="1"/>
          </p:cNvSpPr>
          <p:nvPr>
            <p:ph type="title"/>
          </p:nvPr>
        </p:nvSpPr>
        <p:spPr/>
        <p:txBody>
          <a:bodyPr/>
          <a:lstStyle/>
          <a:p>
            <a:r>
              <a:rPr lang="zh-CN" altLang="en-US" dirty="0">
                <a:latin typeface="华文彩云" panose="02010800040101010101" pitchFamily="2" charset="-122"/>
                <a:ea typeface="华文彩云" panose="02010800040101010101" pitchFamily="2" charset="-122"/>
              </a:rPr>
              <a:t>           项目财政资金安排使用情况表</a:t>
            </a:r>
            <a:br>
              <a:rPr lang="en-US" altLang="zh-CN" dirty="0">
                <a:latin typeface="华文彩云" panose="02010800040101010101" pitchFamily="2" charset="-122"/>
                <a:ea typeface="华文彩云" panose="02010800040101010101" pitchFamily="2" charset="-122"/>
              </a:rPr>
            </a:br>
            <a:r>
              <a:rPr lang="en-US" altLang="zh-CN" dirty="0">
                <a:latin typeface="华文彩云" panose="02010800040101010101" pitchFamily="2" charset="-122"/>
                <a:ea typeface="华文彩云" panose="02010800040101010101" pitchFamily="2" charset="-122"/>
              </a:rPr>
              <a:t>            </a:t>
            </a:r>
            <a:r>
              <a:rPr lang="zh-CN" altLang="en-US" sz="2400" dirty="0">
                <a:solidFill>
                  <a:srgbClr val="FF0000"/>
                </a:solidFill>
                <a:latin typeface="华文新魏" panose="02010800040101010101" pitchFamily="2" charset="-122"/>
                <a:ea typeface="华文新魏" panose="02010800040101010101" pitchFamily="2" charset="-122"/>
              </a:rPr>
              <a:t>（全表自动生成，不需填报）</a:t>
            </a:r>
            <a:endParaRPr lang="zh-CN" altLang="en-US" dirty="0">
              <a:solidFill>
                <a:srgbClr val="FF0000"/>
              </a:solidFill>
              <a:latin typeface="华文新魏" panose="02010800040101010101" pitchFamily="2" charset="-122"/>
              <a:ea typeface="华文新魏" panose="02010800040101010101" pitchFamily="2" charset="-122"/>
            </a:endParaRPr>
          </a:p>
        </p:txBody>
      </p:sp>
      <p:sp>
        <p:nvSpPr>
          <p:cNvPr id="4" name="爆炸形: 14 pt  3">
            <a:extLst>
              <a:ext uri="{FF2B5EF4-FFF2-40B4-BE49-F238E27FC236}">
                <a16:creationId xmlns:a16="http://schemas.microsoft.com/office/drawing/2014/main" id="{24591AAA-2B2B-46DF-907A-5F10BE44E59C}"/>
              </a:ext>
            </a:extLst>
          </p:cNvPr>
          <p:cNvSpPr/>
          <p:nvPr/>
        </p:nvSpPr>
        <p:spPr>
          <a:xfrm>
            <a:off x="740743" y="519981"/>
            <a:ext cx="1584176" cy="9457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2-9</a:t>
            </a:r>
            <a:endParaRPr lang="zh-CN" altLang="en-US" sz="2400" dirty="0"/>
          </a:p>
        </p:txBody>
      </p:sp>
      <p:pic>
        <p:nvPicPr>
          <p:cNvPr id="6" name="图片 5">
            <a:extLst>
              <a:ext uri="{FF2B5EF4-FFF2-40B4-BE49-F238E27FC236}">
                <a16:creationId xmlns:a16="http://schemas.microsoft.com/office/drawing/2014/main" id="{A6FC111D-274B-4C2B-9BD1-C4FC779FB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412" y="1783050"/>
            <a:ext cx="10447925" cy="4915326"/>
          </a:xfrm>
          <a:prstGeom prst="rect">
            <a:avLst/>
          </a:prstGeom>
        </p:spPr>
      </p:pic>
    </p:spTree>
    <p:extLst>
      <p:ext uri="{BB962C8B-B14F-4D97-AF65-F5344CB8AC3E}">
        <p14:creationId xmlns:p14="http://schemas.microsoft.com/office/powerpoint/2010/main" val="4273794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92C1110-A2DE-46C7-8C91-8FCF12A080F8}"/>
              </a:ext>
            </a:extLst>
          </p:cNvPr>
          <p:cNvSpPr txBox="1"/>
          <p:nvPr/>
        </p:nvSpPr>
        <p:spPr>
          <a:xfrm>
            <a:off x="1926719" y="447973"/>
            <a:ext cx="7776864" cy="523220"/>
          </a:xfrm>
          <a:prstGeom prst="rect">
            <a:avLst/>
          </a:prstGeom>
          <a:noFill/>
        </p:spPr>
        <p:txBody>
          <a:bodyPr wrap="square" rtlCol="0">
            <a:spAutoFit/>
          </a:bodyPr>
          <a:lstStyle/>
          <a:p>
            <a:r>
              <a:rPr lang="en-US" altLang="zh-CN" sz="2800" dirty="0">
                <a:solidFill>
                  <a:schemeClr val="tx1"/>
                </a:solidFill>
              </a:rPr>
              <a:t>2019</a:t>
            </a:r>
            <a:r>
              <a:rPr lang="zh-CN" altLang="en-US" sz="2800" dirty="0">
                <a:solidFill>
                  <a:schemeClr val="tx1"/>
                </a:solidFill>
              </a:rPr>
              <a:t>年市级部门项目预算入库编审</a:t>
            </a:r>
          </a:p>
        </p:txBody>
      </p:sp>
      <p:sp>
        <p:nvSpPr>
          <p:cNvPr id="3" name="文本框 2">
            <a:extLst>
              <a:ext uri="{FF2B5EF4-FFF2-40B4-BE49-F238E27FC236}">
                <a16:creationId xmlns:a16="http://schemas.microsoft.com/office/drawing/2014/main" id="{D5884C09-A8FA-4EAF-B0BF-64ED114BA588}"/>
              </a:ext>
            </a:extLst>
          </p:cNvPr>
          <p:cNvSpPr txBox="1"/>
          <p:nvPr/>
        </p:nvSpPr>
        <p:spPr>
          <a:xfrm>
            <a:off x="2108895" y="1312069"/>
            <a:ext cx="7128792" cy="369332"/>
          </a:xfrm>
          <a:prstGeom prst="rect">
            <a:avLst/>
          </a:prstGeom>
          <a:solidFill>
            <a:schemeClr val="bg1"/>
          </a:solidFill>
        </p:spPr>
        <p:txBody>
          <a:bodyPr wrap="square" rtlCol="0">
            <a:spAutoFit/>
          </a:bodyPr>
          <a:lstStyle/>
          <a:p>
            <a:r>
              <a:rPr lang="zh-CN" altLang="en-US" sz="1800" dirty="0">
                <a:solidFill>
                  <a:srgbClr val="00B050"/>
                </a:solidFill>
              </a:rPr>
              <a:t>欢迎扫二维码加微信群</a:t>
            </a:r>
          </a:p>
        </p:txBody>
      </p:sp>
      <p:pic>
        <p:nvPicPr>
          <p:cNvPr id="5" name="图片 4">
            <a:extLst>
              <a:ext uri="{FF2B5EF4-FFF2-40B4-BE49-F238E27FC236}">
                <a16:creationId xmlns:a16="http://schemas.microsoft.com/office/drawing/2014/main" id="{31B38959-6330-4FEA-BA74-6E5197F863E0}"/>
              </a:ext>
            </a:extLst>
          </p:cNvPr>
          <p:cNvPicPr>
            <a:picLocks noChangeAspect="1"/>
          </p:cNvPicPr>
          <p:nvPr/>
        </p:nvPicPr>
        <p:blipFill rotWithShape="1">
          <a:blip r:embed="rId2">
            <a:extLst>
              <a:ext uri="{28A0092B-C50C-407E-A947-70E740481C1C}">
                <a14:useLocalDpi xmlns:a14="http://schemas.microsoft.com/office/drawing/2010/main" val="0"/>
              </a:ext>
            </a:extLst>
          </a:blip>
          <a:srcRect l="7177" t="23115" r="6705" b="17157"/>
          <a:stretch/>
        </p:blipFill>
        <p:spPr>
          <a:xfrm>
            <a:off x="3405039" y="1753409"/>
            <a:ext cx="6624736" cy="4608511"/>
          </a:xfrm>
          <a:prstGeom prst="rect">
            <a:avLst/>
          </a:prstGeom>
        </p:spPr>
      </p:pic>
    </p:spTree>
    <p:extLst>
      <p:ext uri="{BB962C8B-B14F-4D97-AF65-F5344CB8AC3E}">
        <p14:creationId xmlns:p14="http://schemas.microsoft.com/office/powerpoint/2010/main" val="45547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AutoShape 22">
            <a:extLst>
              <a:ext uri="{FF2B5EF4-FFF2-40B4-BE49-F238E27FC236}">
                <a16:creationId xmlns:a16="http://schemas.microsoft.com/office/drawing/2014/main" id="{644B5F6B-7BD6-4D9D-89E9-B74B321161A0}"/>
              </a:ext>
            </a:extLst>
          </p:cNvPr>
          <p:cNvSpPr>
            <a:spLocks noChangeArrowheads="1"/>
          </p:cNvSpPr>
          <p:nvPr/>
        </p:nvSpPr>
        <p:spPr bwMode="auto">
          <a:xfrm>
            <a:off x="9456738" y="2965450"/>
            <a:ext cx="782637" cy="339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lnSpc>
                <a:spcPct val="160000"/>
              </a:lnSpc>
              <a:buFont typeface="Arial" panose="020B0604020202020204" pitchFamily="34" charset="0"/>
              <a:buNone/>
            </a:pPr>
            <a:r>
              <a:rPr lang="es-ES" altLang="en-US" sz="1400" b="0">
                <a:solidFill>
                  <a:srgbClr val="FFFFFF"/>
                </a:solidFill>
                <a:latin typeface="Arial" panose="020B0604020202020204" pitchFamily="34" charset="0"/>
                <a:sym typeface="Arial" panose="020B0604020202020204" pitchFamily="34" charset="0"/>
              </a:rPr>
              <a:t>2015</a:t>
            </a:r>
            <a:endParaRPr lang="es-ES" altLang="en-US" sz="1400">
              <a:solidFill>
                <a:srgbClr val="FFFFFF"/>
              </a:solidFill>
              <a:latin typeface="Arial" panose="020B0604020202020204" pitchFamily="34" charset="0"/>
              <a:sym typeface="Arial" panose="020B0604020202020204" pitchFamily="34" charset="0"/>
            </a:endParaRPr>
          </a:p>
        </p:txBody>
      </p:sp>
      <p:sp>
        <p:nvSpPr>
          <p:cNvPr id="10243" name="矩形 19">
            <a:extLst>
              <a:ext uri="{FF2B5EF4-FFF2-40B4-BE49-F238E27FC236}">
                <a16:creationId xmlns:a16="http://schemas.microsoft.com/office/drawing/2014/main" id="{43777687-F216-4B02-8CDB-4AB571AF4B6F}"/>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11279" name="AutoShape 16">
            <a:extLst>
              <a:ext uri="{FF2B5EF4-FFF2-40B4-BE49-F238E27FC236}">
                <a16:creationId xmlns:a16="http://schemas.microsoft.com/office/drawing/2014/main" id="{01618A8B-4960-4CA6-8C43-341F4293947F}"/>
              </a:ext>
            </a:extLst>
          </p:cNvPr>
          <p:cNvSpPr>
            <a:spLocks noChangeArrowheads="1"/>
          </p:cNvSpPr>
          <p:nvPr/>
        </p:nvSpPr>
        <p:spPr bwMode="auto">
          <a:xfrm>
            <a:off x="1460500" y="2032000"/>
            <a:ext cx="9072563" cy="38020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584200">
              <a:defRPr sz="1500" b="1">
                <a:solidFill>
                  <a:schemeClr val="bg1"/>
                </a:solidFill>
                <a:latin typeface="微软雅黑" panose="020B0503020204020204" pitchFamily="34" charset="-122"/>
                <a:ea typeface="微软雅黑" panose="020B0503020204020204" pitchFamily="34" charset="-122"/>
              </a:defRPr>
            </a:lvl1pPr>
            <a:lvl2pPr marL="742950" indent="-285750" defTabSz="584200">
              <a:defRPr sz="1500" b="1">
                <a:solidFill>
                  <a:schemeClr val="bg1"/>
                </a:solidFill>
                <a:latin typeface="微软雅黑" panose="020B0503020204020204" pitchFamily="34" charset="-122"/>
                <a:ea typeface="微软雅黑" panose="020B0503020204020204" pitchFamily="34" charset="-122"/>
              </a:defRPr>
            </a:lvl2pPr>
            <a:lvl3pPr marL="1141413" indent="-227013" defTabSz="584200">
              <a:defRPr sz="1500" b="1">
                <a:solidFill>
                  <a:schemeClr val="bg1"/>
                </a:solidFill>
                <a:latin typeface="微软雅黑" panose="020B0503020204020204" pitchFamily="34" charset="-122"/>
                <a:ea typeface="微软雅黑" panose="020B0503020204020204" pitchFamily="34" charset="-122"/>
              </a:defRPr>
            </a:lvl3pPr>
            <a:lvl4pPr marL="1600200" indent="-228600" defTabSz="584200">
              <a:defRPr sz="1500" b="1">
                <a:solidFill>
                  <a:schemeClr val="bg1"/>
                </a:solidFill>
                <a:latin typeface="微软雅黑" panose="020B0503020204020204" pitchFamily="34" charset="-122"/>
                <a:ea typeface="微软雅黑" panose="020B0503020204020204" pitchFamily="34" charset="-122"/>
              </a:defRPr>
            </a:lvl4pPr>
            <a:lvl5pPr marL="2057400" indent="-230188" defTabSz="584200">
              <a:defRPr sz="1500" b="1">
                <a:solidFill>
                  <a:schemeClr val="bg1"/>
                </a:solidFill>
                <a:latin typeface="微软雅黑" panose="020B0503020204020204" pitchFamily="34" charset="-122"/>
                <a:ea typeface="微软雅黑" panose="020B0503020204020204" pitchFamily="34" charset="-122"/>
              </a:defRPr>
            </a:lvl5pPr>
            <a:lvl6pPr marL="25146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584200"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50000"/>
              </a:lnSpc>
              <a:buFont typeface="Arial" panose="020B0604020202020204" pitchFamily="34" charset="0"/>
              <a:buNone/>
            </a:pPr>
            <a:r>
              <a:rPr lang="en-US" altLang="zh-CN" sz="2800" dirty="0">
                <a:solidFill>
                  <a:srgbClr val="FF0000"/>
                </a:solidFill>
                <a:latin typeface="华文楷体" panose="02010600040101010101" pitchFamily="2" charset="-122"/>
                <a:ea typeface="华文楷体" panose="02010600040101010101" pitchFamily="2" charset="-122"/>
              </a:rPr>
              <a:t>    </a:t>
            </a:r>
            <a:r>
              <a:rPr lang="zh-CN" altLang="zh-CN" sz="2800" dirty="0">
                <a:solidFill>
                  <a:srgbClr val="FF0000"/>
                </a:solidFill>
                <a:latin typeface="华文楷体" panose="02010600040101010101" pitchFamily="2" charset="-122"/>
                <a:ea typeface="华文楷体" panose="02010600040101010101" pitchFamily="2" charset="-122"/>
              </a:rPr>
              <a:t>为</a:t>
            </a:r>
            <a:r>
              <a:rPr lang="zh-CN" altLang="en-US" sz="2800" dirty="0">
                <a:solidFill>
                  <a:srgbClr val="FF0000"/>
                </a:solidFill>
                <a:latin typeface="华文楷体" panose="02010600040101010101" pitchFamily="2" charset="-122"/>
                <a:ea typeface="华文楷体" panose="02010600040101010101" pitchFamily="2" charset="-122"/>
              </a:rPr>
              <a:t>了</a:t>
            </a:r>
            <a:r>
              <a:rPr lang="zh-CN" altLang="zh-CN" sz="2800" dirty="0">
                <a:solidFill>
                  <a:srgbClr val="FF0000"/>
                </a:solidFill>
                <a:latin typeface="华文楷体" panose="02010600040101010101" pitchFamily="2" charset="-122"/>
                <a:ea typeface="华文楷体" panose="02010600040101010101" pitchFamily="2" charset="-122"/>
              </a:rPr>
              <a:t>进一步强化部门项目储备，提高我市市级专项资金项目库的入库质量，统一、规范入库项目支出预算编制、审核工作，科学、客观、合理评定入库项目，有效解决项目决策不科学、论证不充分、细化不够、数量过多、交叉重复和</a:t>
            </a:r>
            <a:r>
              <a:rPr lang="en-US" altLang="zh-CN" sz="2800" dirty="0">
                <a:solidFill>
                  <a:srgbClr val="FF0000"/>
                </a:solidFill>
                <a:latin typeface="华文楷体" panose="02010600040101010101" pitchFamily="2" charset="-122"/>
                <a:ea typeface="华文楷体" panose="02010600040101010101" pitchFamily="2" charset="-122"/>
              </a:rPr>
              <a:t>“</a:t>
            </a:r>
            <a:r>
              <a:rPr lang="zh-CN" altLang="zh-CN" sz="2800" dirty="0">
                <a:solidFill>
                  <a:srgbClr val="FF0000"/>
                </a:solidFill>
                <a:latin typeface="华文楷体" panose="02010600040101010101" pitchFamily="2" charset="-122"/>
                <a:ea typeface="华文楷体" panose="02010600040101010101" pitchFamily="2" charset="-122"/>
              </a:rPr>
              <a:t>钱等项目</a:t>
            </a:r>
            <a:r>
              <a:rPr lang="en-US" altLang="zh-CN" sz="2800" dirty="0">
                <a:solidFill>
                  <a:srgbClr val="FF0000"/>
                </a:solidFill>
                <a:latin typeface="华文楷体" panose="02010600040101010101" pitchFamily="2" charset="-122"/>
                <a:ea typeface="华文楷体" panose="02010600040101010101" pitchFamily="2" charset="-122"/>
              </a:rPr>
              <a:t>”</a:t>
            </a:r>
            <a:r>
              <a:rPr lang="zh-CN" altLang="zh-CN" sz="2800" dirty="0">
                <a:solidFill>
                  <a:srgbClr val="FF0000"/>
                </a:solidFill>
                <a:latin typeface="华文楷体" panose="02010600040101010101" pitchFamily="2" charset="-122"/>
                <a:ea typeface="华文楷体" panose="02010600040101010101" pitchFamily="2" charset="-122"/>
              </a:rPr>
              <a:t>等问题，切实提高预算执行的速度和质量，提高</a:t>
            </a:r>
            <a:r>
              <a:rPr lang="zh-CN" altLang="en-US" sz="2800" dirty="0">
                <a:solidFill>
                  <a:srgbClr val="FF0000"/>
                </a:solidFill>
                <a:latin typeface="华文楷体" panose="02010600040101010101" pitchFamily="2" charset="-122"/>
                <a:ea typeface="华文楷体" panose="02010600040101010101" pitchFamily="2" charset="-122"/>
              </a:rPr>
              <a:t>专项资金</a:t>
            </a:r>
            <a:r>
              <a:rPr lang="zh-CN" altLang="zh-CN" sz="2800" dirty="0">
                <a:solidFill>
                  <a:srgbClr val="FF0000"/>
                </a:solidFill>
                <a:latin typeface="华文楷体" panose="02010600040101010101" pitchFamily="2" charset="-122"/>
                <a:ea typeface="华文楷体" panose="02010600040101010101" pitchFamily="2" charset="-122"/>
              </a:rPr>
              <a:t>项目支出预算管理水平。</a:t>
            </a:r>
            <a:endParaRPr lang="es-ES" altLang="en-US" sz="3600" dirty="0">
              <a:solidFill>
                <a:srgbClr val="FF0000"/>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10245" name="文本框 57">
            <a:extLst>
              <a:ext uri="{FF2B5EF4-FFF2-40B4-BE49-F238E27FC236}">
                <a16:creationId xmlns:a16="http://schemas.microsoft.com/office/drawing/2014/main" id="{07F6EAEB-80C4-4D3F-A17B-ED02B09CDF36}"/>
              </a:ext>
            </a:extLst>
          </p:cNvPr>
          <p:cNvSpPr txBox="1">
            <a:spLocks noChangeArrowheads="1"/>
          </p:cNvSpPr>
          <p:nvPr/>
        </p:nvSpPr>
        <p:spPr bwMode="auto">
          <a:xfrm>
            <a:off x="1460500" y="1023938"/>
            <a:ext cx="8022191" cy="58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22" tIns="48211" rIns="96422" bIns="48211">
            <a:spAutoFit/>
          </a:bodyP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r>
              <a:rPr lang="zh-CN" altLang="en-US" sz="32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建立市级专项资金项目入库编审体系的目的</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11276"/>
                                        </p:tgtEl>
                                        <p:attrNameLst>
                                          <p:attrName>style.visibility</p:attrName>
                                        </p:attrNameLst>
                                      </p:cBhvr>
                                      <p:to>
                                        <p:strVal val="visible"/>
                                      </p:to>
                                    </p:set>
                                    <p:animEffect transition="in" filter="dissolve">
                                      <p:cBhvr>
                                        <p:cTn id="7" dur="500"/>
                                        <p:tgtEl>
                                          <p:spTgt spid="11276"/>
                                        </p:tgtEl>
                                      </p:cBhvr>
                                    </p:animEffect>
                                  </p:childTnLst>
                                </p:cTn>
                              </p:par>
                            </p:childTnLst>
                          </p:cTn>
                        </p:par>
                        <p:par>
                          <p:cTn id="8" fill="hold" nodeType="afterGroup">
                            <p:stCondLst>
                              <p:cond delay="600"/>
                            </p:stCondLst>
                            <p:childTnLst>
                              <p:par>
                                <p:cTn id="9" presetID="9" presetClass="entr" presetSubtype="0" fill="hold" grpId="0" nodeType="afterEffect">
                                  <p:stCondLst>
                                    <p:cond delay="100"/>
                                  </p:stCondLst>
                                  <p:childTnLst>
                                    <p:set>
                                      <p:cBhvr>
                                        <p:cTn id="10" dur="1" fill="hold">
                                          <p:stCondLst>
                                            <p:cond delay="0"/>
                                          </p:stCondLst>
                                        </p:cTn>
                                        <p:tgtEl>
                                          <p:spTgt spid="11279"/>
                                        </p:tgtEl>
                                        <p:attrNameLst>
                                          <p:attrName>style.visibility</p:attrName>
                                        </p:attrNameLst>
                                      </p:cBhvr>
                                      <p:to>
                                        <p:strVal val="visible"/>
                                      </p:to>
                                    </p:set>
                                    <p:animEffect transition="in" filter="dissolve">
                                      <p:cBhvr>
                                        <p:cTn id="11"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utoUpdateAnimBg="0"/>
      <p:bldP spid="1127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a:extLst>
              <a:ext uri="{FF2B5EF4-FFF2-40B4-BE49-F238E27FC236}">
                <a16:creationId xmlns:a16="http://schemas.microsoft.com/office/drawing/2014/main" id="{A2EFF83B-C5F8-407B-ABA7-537BA4C9B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228600"/>
            <a:ext cx="8229600"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文本框 4">
            <a:extLst>
              <a:ext uri="{FF2B5EF4-FFF2-40B4-BE49-F238E27FC236}">
                <a16:creationId xmlns:a16="http://schemas.microsoft.com/office/drawing/2014/main" id="{C2848C31-0D55-4FF9-BA2C-8BE165E55E77}"/>
              </a:ext>
            </a:extLst>
          </p:cNvPr>
          <p:cNvSpPr txBox="1">
            <a:spLocks noChangeArrowheads="1"/>
          </p:cNvSpPr>
          <p:nvPr/>
        </p:nvSpPr>
        <p:spPr bwMode="auto">
          <a:xfrm>
            <a:off x="1316038" y="447675"/>
            <a:ext cx="86201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4400">
                <a:solidFill>
                  <a:schemeClr val="tx1"/>
                </a:solidFill>
              </a:rPr>
              <a:t>编 审 流 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H_Entry_1">
            <a:extLst>
              <a:ext uri="{FF2B5EF4-FFF2-40B4-BE49-F238E27FC236}">
                <a16:creationId xmlns:a16="http://schemas.microsoft.com/office/drawing/2014/main" id="{C3E63559-9B4D-4ABB-AD96-3AA1B33881E2}"/>
              </a:ext>
            </a:extLst>
          </p:cNvPr>
          <p:cNvSpPr>
            <a:spLocks noChangeArrowheads="1"/>
          </p:cNvSpPr>
          <p:nvPr/>
        </p:nvSpPr>
        <p:spPr bwMode="auto">
          <a:xfrm>
            <a:off x="3908425" y="4164958"/>
            <a:ext cx="7416800" cy="480709"/>
          </a:xfrm>
          <a:custGeom>
            <a:avLst/>
            <a:gdLst>
              <a:gd name="T0" fmla="*/ 0 w 2520280"/>
              <a:gd name="T1" fmla="*/ 6974 h 1872208"/>
              <a:gd name="T2" fmla="*/ 249834114 w 2520280"/>
              <a:gd name="T3" fmla="*/ 6974 h 1872208"/>
              <a:gd name="T4" fmla="*/ 0 w 2520280"/>
              <a:gd name="T5" fmla="*/ 6974 h 1872208"/>
              <a:gd name="T6" fmla="*/ 0 w 2520280"/>
              <a:gd name="T7" fmla="*/ 0 h 1872208"/>
              <a:gd name="T8" fmla="*/ 90831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2800" dirty="0">
                <a:solidFill>
                  <a:schemeClr val="tx1"/>
                </a:solidFill>
                <a:latin typeface="楷体_GB2312" panose="02010609030101010101" pitchFamily="49" charset="-122"/>
                <a:ea typeface="楷体_GB2312" panose="02010609030101010101" pitchFamily="49" charset="-122"/>
              </a:rPr>
              <a:t>专项资金项目预算编审体系具体编报说明</a:t>
            </a:r>
            <a:endParaRPr lang="zh-CN" altLang="en-US" sz="2800" dirty="0">
              <a:solidFill>
                <a:schemeClr val="tx1"/>
              </a:solidFill>
              <a:latin typeface="楷体_GB2312" panose="02010609030101010101" pitchFamily="49" charset="-122"/>
              <a:ea typeface="楷体_GB2312" panose="02010609030101010101" pitchFamily="49" charset="-122"/>
              <a:sym typeface="Arial" panose="020B0604020202020204" pitchFamily="34" charset="0"/>
            </a:endParaRPr>
          </a:p>
        </p:txBody>
      </p:sp>
      <p:sp>
        <p:nvSpPr>
          <p:cNvPr id="15363" name="MH_Entry_2">
            <a:extLst>
              <a:ext uri="{FF2B5EF4-FFF2-40B4-BE49-F238E27FC236}">
                <a16:creationId xmlns:a16="http://schemas.microsoft.com/office/drawing/2014/main" id="{2C7CBCA9-D988-42CE-910C-63D5959EFE69}"/>
              </a:ext>
            </a:extLst>
          </p:cNvPr>
          <p:cNvSpPr>
            <a:spLocks noChangeArrowheads="1"/>
          </p:cNvSpPr>
          <p:nvPr/>
        </p:nvSpPr>
        <p:spPr bwMode="auto">
          <a:xfrm>
            <a:off x="3836988" y="2796532"/>
            <a:ext cx="6911975" cy="480709"/>
          </a:xfrm>
          <a:custGeom>
            <a:avLst/>
            <a:gdLst>
              <a:gd name="T0" fmla="*/ 0 w 2520280"/>
              <a:gd name="T1" fmla="*/ 6974 h 1872208"/>
              <a:gd name="T2" fmla="*/ 199443620 w 2520280"/>
              <a:gd name="T3" fmla="*/ 6974 h 1872208"/>
              <a:gd name="T4" fmla="*/ 0 w 2520280"/>
              <a:gd name="T5" fmla="*/ 6974 h 1872208"/>
              <a:gd name="T6" fmla="*/ 0 w 2520280"/>
              <a:gd name="T7" fmla="*/ 0 h 1872208"/>
              <a:gd name="T8" fmla="*/ 72469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2800" dirty="0">
                <a:solidFill>
                  <a:schemeClr val="tx1"/>
                </a:solidFill>
                <a:latin typeface="楷体_GB2312" panose="02010609030101010101" pitchFamily="49" charset="-122"/>
                <a:ea typeface="楷体_GB2312" panose="02010609030101010101" pitchFamily="49" charset="-122"/>
              </a:rPr>
              <a:t>201</a:t>
            </a:r>
            <a:r>
              <a:rPr lang="en-US" altLang="zh-CN" sz="2800" dirty="0">
                <a:solidFill>
                  <a:schemeClr val="tx1"/>
                </a:solidFill>
                <a:latin typeface="楷体_GB2312" panose="02010609030101010101" pitchFamily="49" charset="-122"/>
                <a:ea typeface="楷体_GB2312" panose="02010609030101010101" pitchFamily="49" charset="-122"/>
              </a:rPr>
              <a:t>9</a:t>
            </a:r>
            <a:r>
              <a:rPr lang="zh-CN" altLang="en-US" sz="2800" dirty="0">
                <a:solidFill>
                  <a:schemeClr val="tx1"/>
                </a:solidFill>
                <a:latin typeface="楷体_GB2312" panose="02010609030101010101" pitchFamily="49" charset="-122"/>
                <a:ea typeface="楷体_GB2312" panose="02010609030101010101" pitchFamily="49" charset="-122"/>
              </a:rPr>
              <a:t>年专项资金项目预算编审体系框架</a:t>
            </a:r>
            <a:endParaRPr lang="zh-CN" altLang="en-US" sz="2800" dirty="0">
              <a:solidFill>
                <a:schemeClr val="tx1"/>
              </a:solidFill>
              <a:latin typeface="楷体_GB2312" panose="02010609030101010101" pitchFamily="49" charset="-122"/>
              <a:ea typeface="楷体_GB2312" panose="02010609030101010101" pitchFamily="49" charset="-122"/>
              <a:sym typeface="Arial" panose="020B0604020202020204" pitchFamily="34" charset="0"/>
            </a:endParaRPr>
          </a:p>
        </p:txBody>
      </p:sp>
      <p:sp>
        <p:nvSpPr>
          <p:cNvPr id="12292" name="Rectangle 4">
            <a:extLst>
              <a:ext uri="{FF2B5EF4-FFF2-40B4-BE49-F238E27FC236}">
                <a16:creationId xmlns:a16="http://schemas.microsoft.com/office/drawing/2014/main" id="{3EBE8794-ACEC-4489-B639-47ACF11A0BD2}"/>
              </a:ext>
            </a:extLst>
          </p:cNvPr>
          <p:cNvSpPr>
            <a:spLocks noGrp="1" noChangeArrowheads="1"/>
          </p:cNvSpPr>
          <p:nvPr>
            <p:ph type="title"/>
          </p:nvPr>
        </p:nvSpPr>
        <p:spPr bwMode="auto">
          <a:xfrm>
            <a:off x="668338" y="1095375"/>
            <a:ext cx="11572875" cy="1206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r>
              <a:rPr lang="zh-CN" altLang="en-US" sz="4000" dirty="0">
                <a:solidFill>
                  <a:srgbClr val="333333"/>
                </a:solidFill>
                <a:sym typeface="Arial" panose="020B0604020202020204" pitchFamily="34" charset="0"/>
              </a:rPr>
              <a:t>二、专项资金项目库入库编审体系编报说明</a:t>
            </a:r>
            <a:br>
              <a:rPr lang="zh-CN" altLang="en-US" sz="4000" dirty="0">
                <a:solidFill>
                  <a:srgbClr val="333333"/>
                </a:solidFill>
                <a:sym typeface="Arial" panose="020B0604020202020204" pitchFamily="34" charset="0"/>
              </a:rPr>
            </a:br>
            <a:endParaRPr lang="en-US" altLang="zh-CN" sz="3500" dirty="0">
              <a:solidFill>
                <a:srgbClr val="333333"/>
              </a:solidFill>
              <a:sym typeface="Arial" panose="020B0604020202020204" pitchFamily="34" charset="0"/>
            </a:endParaRPr>
          </a:p>
        </p:txBody>
      </p:sp>
      <p:sp>
        <p:nvSpPr>
          <p:cNvPr id="12293" name="矩形 21">
            <a:extLst>
              <a:ext uri="{FF2B5EF4-FFF2-40B4-BE49-F238E27FC236}">
                <a16:creationId xmlns:a16="http://schemas.microsoft.com/office/drawing/2014/main" id="{E9342D7C-9CA4-4FDF-A4AC-2B8CAF1827E1}"/>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15366" name="Freeform 6">
            <a:extLst>
              <a:ext uri="{FF2B5EF4-FFF2-40B4-BE49-F238E27FC236}">
                <a16:creationId xmlns:a16="http://schemas.microsoft.com/office/drawing/2014/main" id="{2D2C779D-8849-4071-AA8D-7AE6DF6D445E}"/>
              </a:ext>
            </a:extLst>
          </p:cNvPr>
          <p:cNvSpPr>
            <a:spLocks/>
          </p:cNvSpPr>
          <p:nvPr/>
        </p:nvSpPr>
        <p:spPr bwMode="auto">
          <a:xfrm>
            <a:off x="0" y="4092575"/>
            <a:ext cx="5265738" cy="3140075"/>
          </a:xfrm>
          <a:custGeom>
            <a:avLst/>
            <a:gdLst>
              <a:gd name="T0" fmla="*/ 0 w 2348"/>
              <a:gd name="T1" fmla="*/ 0 h 1407"/>
              <a:gd name="T2" fmla="*/ 2147483646 w 2348"/>
              <a:gd name="T3" fmla="*/ 2147483646 h 1407"/>
              <a:gd name="T4" fmla="*/ 0 w 2348"/>
              <a:gd name="T5" fmla="*/ 2147483646 h 1407"/>
              <a:gd name="T6" fmla="*/ 0 w 2348"/>
              <a:gd name="T7" fmla="*/ 0 h 1407"/>
              <a:gd name="T8" fmla="*/ 0 60000 65536"/>
              <a:gd name="T9" fmla="*/ 0 60000 65536"/>
              <a:gd name="T10" fmla="*/ 0 60000 65536"/>
              <a:gd name="T11" fmla="*/ 0 60000 65536"/>
              <a:gd name="T12" fmla="*/ 0 w 2348"/>
              <a:gd name="T13" fmla="*/ 0 h 1407"/>
              <a:gd name="T14" fmla="*/ 2348 w 2348"/>
              <a:gd name="T15" fmla="*/ 1407 h 1407"/>
            </a:gdLst>
            <a:ahLst/>
            <a:cxnLst>
              <a:cxn ang="T8">
                <a:pos x="T0" y="T1"/>
              </a:cxn>
              <a:cxn ang="T9">
                <a:pos x="T2" y="T3"/>
              </a:cxn>
              <a:cxn ang="T10">
                <a:pos x="T4" y="T5"/>
              </a:cxn>
              <a:cxn ang="T11">
                <a:pos x="T6" y="T7"/>
              </a:cxn>
            </a:cxnLst>
            <a:rect l="T12" t="T13" r="T14" b="T15"/>
            <a:pathLst>
              <a:path w="2348" h="1407">
                <a:moveTo>
                  <a:pt x="0" y="0"/>
                </a:moveTo>
                <a:lnTo>
                  <a:pt x="2348" y="1407"/>
                </a:lnTo>
                <a:lnTo>
                  <a:pt x="0" y="1407"/>
                </a:lnTo>
                <a:lnTo>
                  <a:pt x="0" y="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15367" name="Freeform 7">
            <a:extLst>
              <a:ext uri="{FF2B5EF4-FFF2-40B4-BE49-F238E27FC236}">
                <a16:creationId xmlns:a16="http://schemas.microsoft.com/office/drawing/2014/main" id="{6CC8CA22-4039-46E5-B406-FD4E3001E0BE}"/>
              </a:ext>
            </a:extLst>
          </p:cNvPr>
          <p:cNvSpPr>
            <a:spLocks/>
          </p:cNvSpPr>
          <p:nvPr/>
        </p:nvSpPr>
        <p:spPr bwMode="auto">
          <a:xfrm>
            <a:off x="2984500" y="4640263"/>
            <a:ext cx="9874250" cy="2592387"/>
          </a:xfrm>
          <a:custGeom>
            <a:avLst/>
            <a:gdLst>
              <a:gd name="T0" fmla="*/ 2147483646 w 4403"/>
              <a:gd name="T1" fmla="*/ 0 h 1161"/>
              <a:gd name="T2" fmla="*/ 2147483646 w 4403"/>
              <a:gd name="T3" fmla="*/ 2147483646 h 1161"/>
              <a:gd name="T4" fmla="*/ 0 w 4403"/>
              <a:gd name="T5" fmla="*/ 2147483646 h 1161"/>
              <a:gd name="T6" fmla="*/ 2147483646 w 4403"/>
              <a:gd name="T7" fmla="*/ 0 h 1161"/>
              <a:gd name="T8" fmla="*/ 0 60000 65536"/>
              <a:gd name="T9" fmla="*/ 0 60000 65536"/>
              <a:gd name="T10" fmla="*/ 0 60000 65536"/>
              <a:gd name="T11" fmla="*/ 0 60000 65536"/>
              <a:gd name="T12" fmla="*/ 0 w 4403"/>
              <a:gd name="T13" fmla="*/ 0 h 1161"/>
              <a:gd name="T14" fmla="*/ 4403 w 4403"/>
              <a:gd name="T15" fmla="*/ 1161 h 1161"/>
            </a:gdLst>
            <a:ahLst/>
            <a:cxnLst>
              <a:cxn ang="T8">
                <a:pos x="T0" y="T1"/>
              </a:cxn>
              <a:cxn ang="T9">
                <a:pos x="T2" y="T3"/>
              </a:cxn>
              <a:cxn ang="T10">
                <a:pos x="T4" y="T5"/>
              </a:cxn>
              <a:cxn ang="T11">
                <a:pos x="T6" y="T7"/>
              </a:cxn>
            </a:cxnLst>
            <a:rect l="T12" t="T13" r="T14" b="T15"/>
            <a:pathLst>
              <a:path w="4403" h="1161">
                <a:moveTo>
                  <a:pt x="4403" y="0"/>
                </a:moveTo>
                <a:lnTo>
                  <a:pt x="4403" y="1161"/>
                </a:lnTo>
                <a:lnTo>
                  <a:pt x="0" y="1161"/>
                </a:lnTo>
                <a:lnTo>
                  <a:pt x="440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15368" name="MH_Number_1">
            <a:extLst>
              <a:ext uri="{FF2B5EF4-FFF2-40B4-BE49-F238E27FC236}">
                <a16:creationId xmlns:a16="http://schemas.microsoft.com/office/drawing/2014/main" id="{5D344EEC-75AF-4674-81A2-CB81DDF58CB2}"/>
              </a:ext>
            </a:extLst>
          </p:cNvPr>
          <p:cNvSpPr>
            <a:spLocks noChangeArrowheads="1"/>
          </p:cNvSpPr>
          <p:nvPr/>
        </p:nvSpPr>
        <p:spPr bwMode="auto">
          <a:xfrm>
            <a:off x="2325688" y="3832225"/>
            <a:ext cx="1079500" cy="108108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1800" dirty="0">
                <a:solidFill>
                  <a:srgbClr val="FFFFFF"/>
                </a:solidFill>
                <a:latin typeface="Arial" panose="020B0604020202020204" pitchFamily="34" charset="0"/>
                <a:sym typeface="Arial" panose="020B0604020202020204" pitchFamily="34" charset="0"/>
              </a:rPr>
              <a:t>（二）</a:t>
            </a:r>
          </a:p>
        </p:txBody>
      </p:sp>
      <p:sp>
        <p:nvSpPr>
          <p:cNvPr id="15369" name="MH_Number_1">
            <a:extLst>
              <a:ext uri="{FF2B5EF4-FFF2-40B4-BE49-F238E27FC236}">
                <a16:creationId xmlns:a16="http://schemas.microsoft.com/office/drawing/2014/main" id="{DDD6BF42-01BA-4946-9DCD-6C1CB4F3002F}"/>
              </a:ext>
            </a:extLst>
          </p:cNvPr>
          <p:cNvSpPr>
            <a:spLocks noChangeArrowheads="1"/>
          </p:cNvSpPr>
          <p:nvPr/>
        </p:nvSpPr>
        <p:spPr bwMode="auto">
          <a:xfrm>
            <a:off x="2325688" y="2536825"/>
            <a:ext cx="1079500" cy="1079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zh-CN" altLang="en-US" sz="1800">
                <a:solidFill>
                  <a:srgbClr val="FFFFFF"/>
                </a:solidFill>
                <a:latin typeface="Arial" panose="020B0604020202020204" pitchFamily="34" charset="0"/>
                <a:sym typeface="Arial" panose="020B0604020202020204" pitchFamily="34" charset="0"/>
              </a:rPr>
              <a:t>（一）</a:t>
            </a:r>
          </a:p>
        </p:txBody>
      </p:sp>
      <p:sp>
        <p:nvSpPr>
          <p:cNvPr id="15370" name="Text Box 3">
            <a:extLst>
              <a:ext uri="{FF2B5EF4-FFF2-40B4-BE49-F238E27FC236}">
                <a16:creationId xmlns:a16="http://schemas.microsoft.com/office/drawing/2014/main" id="{B167DC9F-A1A6-412F-A62C-0C60740CC7BC}"/>
              </a:ext>
            </a:extLst>
          </p:cNvPr>
          <p:cNvSpPr>
            <a:spLocks noChangeArrowheads="1"/>
          </p:cNvSpPr>
          <p:nvPr/>
        </p:nvSpPr>
        <p:spPr bwMode="auto">
          <a:xfrm>
            <a:off x="236538" y="5056188"/>
            <a:ext cx="176688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en-US" altLang="zh-CN" sz="12000" b="0">
                <a:solidFill>
                  <a:schemeClr val="accent2"/>
                </a:solidFill>
                <a:latin typeface="Impact" panose="020B0806030902050204" pitchFamily="34" charset="0"/>
                <a:sym typeface="微软雅黑" panose="020B0503020204020204" pitchFamily="34" charset="-122"/>
              </a:rPr>
              <a:t>02</a:t>
            </a:r>
            <a:endParaRPr lang="zh-CN" altLang="en-US" sz="12000">
              <a:solidFill>
                <a:schemeClr val="accent2"/>
              </a:solidFill>
              <a:latin typeface="Impact" panose="020B0806030902050204" pitchFamily="34" charset="0"/>
              <a:sym typeface="微软雅黑" panose="020B0503020204020204" pitchFamily="34" charset="-122"/>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down)">
                                      <p:cBhvr>
                                        <p:cTn id="7" dur="500"/>
                                        <p:tgtEl>
                                          <p:spTgt spid="1536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down)">
                                      <p:cBhvr>
                                        <p:cTn id="10" dur="500"/>
                                        <p:tgtEl>
                                          <p:spTgt spid="15362"/>
                                        </p:tgtEl>
                                      </p:cBhvr>
                                    </p:animEffect>
                                  </p:childTnLst>
                                </p:cTn>
                              </p:par>
                            </p:childTnLst>
                          </p:cTn>
                        </p:par>
                        <p:par>
                          <p:cTn id="11" fill="hold" nodeType="afterGroup">
                            <p:stCondLst>
                              <p:cond delay="500"/>
                            </p:stCondLst>
                            <p:childTnLst>
                              <p:par>
                                <p:cTn id="12" presetID="2" presetClass="entr" presetSubtype="8" fill="hold" nodeType="afterEffect">
                                  <p:stCondLst>
                                    <p:cond delay="0"/>
                                  </p:stCondLst>
                                  <p:childTnLst>
                                    <p:set>
                                      <p:cBhvr>
                                        <p:cTn id="13" dur="1" fill="hold">
                                          <p:stCondLst>
                                            <p:cond delay="0"/>
                                          </p:stCondLst>
                                        </p:cTn>
                                        <p:tgtEl>
                                          <p:spTgt spid="15366"/>
                                        </p:tgtEl>
                                        <p:attrNameLst>
                                          <p:attrName>style.visibility</p:attrName>
                                        </p:attrNameLst>
                                      </p:cBhvr>
                                      <p:to>
                                        <p:strVal val="visible"/>
                                      </p:to>
                                    </p:set>
                                    <p:anim calcmode="lin" valueType="num">
                                      <p:cBhvr additive="base">
                                        <p:cTn id="14" dur="500" fill="hold"/>
                                        <p:tgtEl>
                                          <p:spTgt spid="15366"/>
                                        </p:tgtEl>
                                        <p:attrNameLst>
                                          <p:attrName>ppt_x</p:attrName>
                                        </p:attrNameLst>
                                      </p:cBhvr>
                                      <p:tavLst>
                                        <p:tav tm="0">
                                          <p:val>
                                            <p:strVal val="0-#ppt_w/2"/>
                                          </p:val>
                                        </p:tav>
                                        <p:tav tm="100000">
                                          <p:val>
                                            <p:strVal val="#ppt_x"/>
                                          </p:val>
                                        </p:tav>
                                      </p:tavLst>
                                    </p:anim>
                                    <p:anim calcmode="lin" valueType="num">
                                      <p:cBhvr additive="base">
                                        <p:cTn id="15" dur="500" fill="hold"/>
                                        <p:tgtEl>
                                          <p:spTgt spid="15366"/>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 presetClass="entr" presetSubtype="2" fill="hold" nodeType="after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additive="base">
                                        <p:cTn id="19" dur="500" fill="hold"/>
                                        <p:tgtEl>
                                          <p:spTgt spid="15367"/>
                                        </p:tgtEl>
                                        <p:attrNameLst>
                                          <p:attrName>ppt_x</p:attrName>
                                        </p:attrNameLst>
                                      </p:cBhvr>
                                      <p:tavLst>
                                        <p:tav tm="0">
                                          <p:val>
                                            <p:strVal val="1+#ppt_w/2"/>
                                          </p:val>
                                        </p:tav>
                                        <p:tav tm="100000">
                                          <p:val>
                                            <p:strVal val="#ppt_x"/>
                                          </p:val>
                                        </p:tav>
                                      </p:tavLst>
                                    </p:anim>
                                    <p:anim calcmode="lin" valueType="num">
                                      <p:cBhvr additive="base">
                                        <p:cTn id="20" dur="500" fill="hold"/>
                                        <p:tgtEl>
                                          <p:spTgt spid="15367"/>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369"/>
                                        </p:tgtEl>
                                        <p:attrNameLst>
                                          <p:attrName>style.visibility</p:attrName>
                                        </p:attrNameLst>
                                      </p:cBhvr>
                                      <p:to>
                                        <p:strVal val="visible"/>
                                      </p:to>
                                    </p:set>
                                    <p:anim calcmode="lin" valueType="num">
                                      <p:cBhvr>
                                        <p:cTn id="24" dur="500" fill="hold"/>
                                        <p:tgtEl>
                                          <p:spTgt spid="15369"/>
                                        </p:tgtEl>
                                        <p:attrNameLst>
                                          <p:attrName>ppt_w</p:attrName>
                                        </p:attrNameLst>
                                      </p:cBhvr>
                                      <p:tavLst>
                                        <p:tav tm="0">
                                          <p:val>
                                            <p:fltVal val="0"/>
                                          </p:val>
                                        </p:tav>
                                        <p:tav tm="100000">
                                          <p:val>
                                            <p:strVal val="#ppt_w"/>
                                          </p:val>
                                        </p:tav>
                                      </p:tavLst>
                                    </p:anim>
                                    <p:anim calcmode="lin" valueType="num">
                                      <p:cBhvr>
                                        <p:cTn id="25" dur="500" fill="hold"/>
                                        <p:tgtEl>
                                          <p:spTgt spid="15369"/>
                                        </p:tgtEl>
                                        <p:attrNameLst>
                                          <p:attrName>ppt_h</p:attrName>
                                        </p:attrNameLst>
                                      </p:cBhvr>
                                      <p:tavLst>
                                        <p:tav tm="0">
                                          <p:val>
                                            <p:fltVal val="0"/>
                                          </p:val>
                                        </p:tav>
                                        <p:tav tm="100000">
                                          <p:val>
                                            <p:strVal val="#ppt_h"/>
                                          </p:val>
                                        </p:tav>
                                      </p:tavLst>
                                    </p:anim>
                                    <p:animEffect transition="in" filter="fade">
                                      <p:cBhvr>
                                        <p:cTn id="26" dur="500"/>
                                        <p:tgtEl>
                                          <p:spTgt spid="15369"/>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5368"/>
                                        </p:tgtEl>
                                        <p:attrNameLst>
                                          <p:attrName>style.visibility</p:attrName>
                                        </p:attrNameLst>
                                      </p:cBhvr>
                                      <p:to>
                                        <p:strVal val="visible"/>
                                      </p:to>
                                    </p:set>
                                    <p:anim calcmode="lin" valueType="num">
                                      <p:cBhvr>
                                        <p:cTn id="30" dur="500" fill="hold"/>
                                        <p:tgtEl>
                                          <p:spTgt spid="15368"/>
                                        </p:tgtEl>
                                        <p:attrNameLst>
                                          <p:attrName>ppt_w</p:attrName>
                                        </p:attrNameLst>
                                      </p:cBhvr>
                                      <p:tavLst>
                                        <p:tav tm="0">
                                          <p:val>
                                            <p:fltVal val="0"/>
                                          </p:val>
                                        </p:tav>
                                        <p:tav tm="100000">
                                          <p:val>
                                            <p:strVal val="#ppt_w"/>
                                          </p:val>
                                        </p:tav>
                                      </p:tavLst>
                                    </p:anim>
                                    <p:anim calcmode="lin" valueType="num">
                                      <p:cBhvr>
                                        <p:cTn id="31" dur="500" fill="hold"/>
                                        <p:tgtEl>
                                          <p:spTgt spid="15368"/>
                                        </p:tgtEl>
                                        <p:attrNameLst>
                                          <p:attrName>ppt_h</p:attrName>
                                        </p:attrNameLst>
                                      </p:cBhvr>
                                      <p:tavLst>
                                        <p:tav tm="0">
                                          <p:val>
                                            <p:fltVal val="0"/>
                                          </p:val>
                                        </p:tav>
                                        <p:tav tm="100000">
                                          <p:val>
                                            <p:strVal val="#ppt_h"/>
                                          </p:val>
                                        </p:tav>
                                      </p:tavLst>
                                    </p:anim>
                                    <p:animEffect transition="in" filter="fade">
                                      <p:cBhvr>
                                        <p:cTn id="32" dur="500"/>
                                        <p:tgtEl>
                                          <p:spTgt spid="15368"/>
                                        </p:tgtEl>
                                      </p:cBhvr>
                                    </p:animEffect>
                                  </p:childTnLst>
                                </p:cTn>
                              </p:par>
                            </p:childTnLst>
                          </p:cTn>
                        </p:par>
                        <p:par>
                          <p:cTn id="33" fill="hold" nodeType="afterGroup">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15370"/>
                                        </p:tgtEl>
                                        <p:attrNameLst>
                                          <p:attrName>style.visibility</p:attrName>
                                        </p:attrNameLst>
                                      </p:cBhvr>
                                      <p:to>
                                        <p:strVal val="visible"/>
                                      </p:to>
                                    </p:set>
                                    <p:animEffect transition="in" filter="randombar(horizontal)">
                                      <p:cBhvr>
                                        <p:cTn id="36"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animBg="1" autoUpdateAnimBg="0"/>
      <p:bldP spid="15368" grpId="0" bldLvl="0" animBg="1" autoUpdateAnimBg="0"/>
      <p:bldP spid="15369" grpId="0" bldLvl="0" animBg="1" autoUpdateAnimBg="0"/>
      <p:bldP spid="1537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EE5FFA6-1C7C-49E0-9F5C-4C3B622AACEB}"/>
              </a:ext>
            </a:extLst>
          </p:cNvPr>
          <p:cNvSpPr>
            <a:spLocks noGrp="1" noChangeArrowheads="1"/>
          </p:cNvSpPr>
          <p:nvPr>
            <p:ph type="title"/>
          </p:nvPr>
        </p:nvSpPr>
        <p:spPr bwMode="auto">
          <a:xfrm>
            <a:off x="444500" y="303213"/>
            <a:ext cx="11895138" cy="766762"/>
          </a:xfrm>
          <a:solidFill>
            <a:srgbClr val="FFFFFF"/>
          </a:solidFill>
          <a:ln>
            <a:solidFill>
              <a:schemeClr val="bg1"/>
            </a:solidFill>
            <a:miter lim="800000"/>
            <a:headEnd/>
            <a:tailEnd/>
          </a:ln>
        </p:spPr>
        <p:txBody>
          <a:bodyPr vert="horz" wrap="square" lIns="90170" tIns="46990" rIns="90170" bIns="46990" numCol="1" anchor="t" anchorCtr="0" compatLnSpc="1">
            <a:prstTxWarp prst="textNoShape">
              <a:avLst/>
            </a:prstTxWarp>
          </a:bodyPr>
          <a:lstStyle/>
          <a:p>
            <a:pPr eaLnBrk="1" hangingPunct="1"/>
            <a:r>
              <a:rPr lang="zh-CN" altLang="en-US" sz="3600" dirty="0">
                <a:latin typeface="楷体_GB2312" panose="02010609030101010101" pitchFamily="49" charset="-122"/>
                <a:ea typeface="楷体_GB2312" panose="02010609030101010101" pitchFamily="49" charset="-122"/>
              </a:rPr>
              <a:t>（一）201</a:t>
            </a:r>
            <a:r>
              <a:rPr lang="en-US" altLang="zh-CN" sz="3600" dirty="0">
                <a:latin typeface="楷体_GB2312" panose="02010609030101010101" pitchFamily="49" charset="-122"/>
                <a:ea typeface="楷体_GB2312" panose="02010609030101010101" pitchFamily="49" charset="-122"/>
              </a:rPr>
              <a:t>9</a:t>
            </a:r>
            <a:r>
              <a:rPr lang="zh-CN" altLang="en-US" sz="3600" dirty="0">
                <a:latin typeface="楷体_GB2312" panose="02010609030101010101" pitchFamily="49" charset="-122"/>
                <a:ea typeface="楷体_GB2312" panose="02010609030101010101" pitchFamily="49" charset="-122"/>
              </a:rPr>
              <a:t>年专项资金项目预算编审体系框架</a:t>
            </a:r>
          </a:p>
        </p:txBody>
      </p:sp>
      <p:sp>
        <p:nvSpPr>
          <p:cNvPr id="15382" name="矩形 25">
            <a:extLst>
              <a:ext uri="{FF2B5EF4-FFF2-40B4-BE49-F238E27FC236}">
                <a16:creationId xmlns:a16="http://schemas.microsoft.com/office/drawing/2014/main" id="{340AD7DA-279B-4AF1-A0B1-C4F8FEC8D7D2}"/>
              </a:ext>
            </a:extLst>
          </p:cNvPr>
          <p:cNvSpPr>
            <a:spLocks noChangeArrowheads="1"/>
          </p:cNvSpPr>
          <p:nvPr/>
        </p:nvSpPr>
        <p:spPr bwMode="auto">
          <a:xfrm>
            <a:off x="0" y="361950"/>
            <a:ext cx="225425" cy="585788"/>
          </a:xfrm>
          <a:prstGeom prst="rect">
            <a:avLst/>
          </a:prstGeom>
          <a:solidFill>
            <a:srgbClr val="0033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graphicFrame>
        <p:nvGraphicFramePr>
          <p:cNvPr id="2" name="图示 1">
            <a:extLst>
              <a:ext uri="{FF2B5EF4-FFF2-40B4-BE49-F238E27FC236}">
                <a16:creationId xmlns:a16="http://schemas.microsoft.com/office/drawing/2014/main" id="{4796078E-36D1-4344-ACDB-DB37830F5263}"/>
              </a:ext>
            </a:extLst>
          </p:cNvPr>
          <p:cNvGraphicFramePr/>
          <p:nvPr>
            <p:extLst>
              <p:ext uri="{D42A27DB-BD31-4B8C-83A1-F6EECF244321}">
                <p14:modId xmlns:p14="http://schemas.microsoft.com/office/powerpoint/2010/main" val="930853838"/>
              </p:ext>
            </p:extLst>
          </p:nvPr>
        </p:nvGraphicFramePr>
        <p:xfrm>
          <a:off x="380703" y="1199486"/>
          <a:ext cx="10585176" cy="569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H_Entry_1">
            <a:extLst>
              <a:ext uri="{FF2B5EF4-FFF2-40B4-BE49-F238E27FC236}">
                <a16:creationId xmlns:a16="http://schemas.microsoft.com/office/drawing/2014/main" id="{4F73BD5B-B9E9-4D61-8AA6-C2C6EB5F34DD}"/>
              </a:ext>
            </a:extLst>
          </p:cNvPr>
          <p:cNvSpPr>
            <a:spLocks noChangeArrowheads="1"/>
          </p:cNvSpPr>
          <p:nvPr/>
        </p:nvSpPr>
        <p:spPr bwMode="auto">
          <a:xfrm>
            <a:off x="2468563" y="3526691"/>
            <a:ext cx="8856662" cy="604717"/>
          </a:xfrm>
          <a:custGeom>
            <a:avLst/>
            <a:gdLst>
              <a:gd name="T0" fmla="*/ 0 w 2520280"/>
              <a:gd name="T1" fmla="*/ 8458 h 1872208"/>
              <a:gd name="T2" fmla="*/ 508002376 w 2520280"/>
              <a:gd name="T3" fmla="*/ 8458 h 1872208"/>
              <a:gd name="T4" fmla="*/ 0 w 2520280"/>
              <a:gd name="T5" fmla="*/ 8458 h 1872208"/>
              <a:gd name="T6" fmla="*/ 0 w 2520280"/>
              <a:gd name="T7" fmla="*/ 0 h 1872208"/>
              <a:gd name="T8" fmla="*/ 184697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34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201</a:t>
            </a:r>
            <a:r>
              <a:rPr lang="en-US" altLang="zh-CN" sz="34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9</a:t>
            </a:r>
            <a:r>
              <a:rPr lang="zh-CN" altLang="en-US" sz="34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年专项资金项目支出预算编审表</a:t>
            </a:r>
          </a:p>
        </p:txBody>
      </p:sp>
      <p:sp>
        <p:nvSpPr>
          <p:cNvPr id="20483" name="MH_Entry_2">
            <a:extLst>
              <a:ext uri="{FF2B5EF4-FFF2-40B4-BE49-F238E27FC236}">
                <a16:creationId xmlns:a16="http://schemas.microsoft.com/office/drawing/2014/main" id="{17D2C804-CB1E-4589-85B7-D717B09D0C37}"/>
              </a:ext>
            </a:extLst>
          </p:cNvPr>
          <p:cNvSpPr>
            <a:spLocks noChangeArrowheads="1"/>
          </p:cNvSpPr>
          <p:nvPr/>
        </p:nvSpPr>
        <p:spPr bwMode="auto">
          <a:xfrm>
            <a:off x="3405188" y="2176463"/>
            <a:ext cx="6911975" cy="712787"/>
          </a:xfrm>
          <a:custGeom>
            <a:avLst/>
            <a:gdLst>
              <a:gd name="T0" fmla="*/ 0 w 2520280"/>
              <a:gd name="T1" fmla="*/ 10637 h 1872208"/>
              <a:gd name="T2" fmla="*/ 199443620 w 2520280"/>
              <a:gd name="T3" fmla="*/ 10637 h 1872208"/>
              <a:gd name="T4" fmla="*/ 0 w 2520280"/>
              <a:gd name="T5" fmla="*/ 10637 h 1872208"/>
              <a:gd name="T6" fmla="*/ 0 w 2520280"/>
              <a:gd name="T7" fmla="*/ 0 h 1872208"/>
              <a:gd name="T8" fmla="*/ 72469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zh-CN" altLang="en-US"/>
          </a:p>
        </p:txBody>
      </p:sp>
      <p:sp>
        <p:nvSpPr>
          <p:cNvPr id="16388" name="Rectangle 4">
            <a:extLst>
              <a:ext uri="{FF2B5EF4-FFF2-40B4-BE49-F238E27FC236}">
                <a16:creationId xmlns:a16="http://schemas.microsoft.com/office/drawing/2014/main" id="{CEA43AD8-66C0-40DC-B949-6868CE1BFB54}"/>
              </a:ext>
            </a:extLst>
          </p:cNvPr>
          <p:cNvSpPr>
            <a:spLocks noGrp="1" noChangeArrowheads="1"/>
          </p:cNvSpPr>
          <p:nvPr>
            <p:ph type="title"/>
          </p:nvPr>
        </p:nvSpPr>
        <p:spPr bwMode="auto">
          <a:xfrm>
            <a:off x="669925" y="663575"/>
            <a:ext cx="11572875" cy="99927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zh-CN" altLang="en-US" sz="3200" dirty="0">
                <a:solidFill>
                  <a:srgbClr val="7F7F7F"/>
                </a:solidFill>
                <a:sym typeface="Arial" panose="020B0604020202020204" pitchFamily="34" charset="0"/>
              </a:rPr>
              <a:t>（二）</a:t>
            </a:r>
            <a:r>
              <a:rPr lang="zh-CN" altLang="en-US" sz="3600" dirty="0">
                <a:solidFill>
                  <a:srgbClr val="333333"/>
                </a:solidFill>
                <a:latin typeface="微软雅黑" panose="020B0503020204020204" pitchFamily="34" charset="-122"/>
                <a:sym typeface="Arial" panose="020B0604020202020204" pitchFamily="34" charset="0"/>
              </a:rPr>
              <a:t>专项资金项目支出预算编审体系具体编报说明</a:t>
            </a:r>
          </a:p>
        </p:txBody>
      </p:sp>
      <p:sp>
        <p:nvSpPr>
          <p:cNvPr id="16389" name="矩形 21">
            <a:extLst>
              <a:ext uri="{FF2B5EF4-FFF2-40B4-BE49-F238E27FC236}">
                <a16:creationId xmlns:a16="http://schemas.microsoft.com/office/drawing/2014/main" id="{FD53D8FB-E3FE-4AC9-B24B-21A57854ED12}"/>
              </a:ext>
            </a:extLst>
          </p:cNvPr>
          <p:cNvSpPr>
            <a:spLocks noChangeArrowheads="1"/>
          </p:cNvSpPr>
          <p:nvPr/>
        </p:nvSpPr>
        <p:spPr bwMode="auto">
          <a:xfrm>
            <a:off x="0" y="361950"/>
            <a:ext cx="225425" cy="58578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155" tIns="46990" rIns="97155" bIns="46990" anchor="ctr"/>
          <a:lstStyle>
            <a:lvl1pPr defTabSz="962025">
              <a:defRPr sz="1500" b="1">
                <a:solidFill>
                  <a:schemeClr val="bg1"/>
                </a:solidFill>
                <a:latin typeface="微软雅黑" panose="020B0503020204020204" pitchFamily="34" charset="-122"/>
                <a:ea typeface="微软雅黑" panose="020B0503020204020204" pitchFamily="34" charset="-122"/>
              </a:defRPr>
            </a:lvl1pPr>
            <a:lvl2pPr marL="742950" indent="-285750" defTabSz="962025">
              <a:defRPr sz="1500" b="1">
                <a:solidFill>
                  <a:schemeClr val="bg1"/>
                </a:solidFill>
                <a:latin typeface="微软雅黑" panose="020B0503020204020204" pitchFamily="34" charset="-122"/>
                <a:ea typeface="微软雅黑" panose="020B0503020204020204" pitchFamily="34" charset="-122"/>
              </a:defRPr>
            </a:lvl2pPr>
            <a:lvl3pPr marL="1141413" indent="-227013" defTabSz="962025">
              <a:defRPr sz="1500" b="1">
                <a:solidFill>
                  <a:schemeClr val="bg1"/>
                </a:solidFill>
                <a:latin typeface="微软雅黑" panose="020B0503020204020204" pitchFamily="34" charset="-122"/>
                <a:ea typeface="微软雅黑" panose="020B0503020204020204" pitchFamily="34" charset="-122"/>
              </a:defRPr>
            </a:lvl3pPr>
            <a:lvl4pPr marL="1600200" indent="-228600" defTabSz="962025">
              <a:defRPr sz="1500" b="1">
                <a:solidFill>
                  <a:schemeClr val="bg1"/>
                </a:solidFill>
                <a:latin typeface="微软雅黑" panose="020B0503020204020204" pitchFamily="34" charset="-122"/>
                <a:ea typeface="微软雅黑" panose="020B0503020204020204" pitchFamily="34" charset="-122"/>
              </a:defRPr>
            </a:lvl4pPr>
            <a:lvl5pPr marL="2057400" indent="-230188" defTabSz="962025">
              <a:defRPr sz="1500" b="1">
                <a:solidFill>
                  <a:schemeClr val="bg1"/>
                </a:solidFill>
                <a:latin typeface="微软雅黑" panose="020B0503020204020204" pitchFamily="34" charset="-122"/>
                <a:ea typeface="微软雅黑" panose="020B0503020204020204" pitchFamily="34" charset="-122"/>
              </a:defRPr>
            </a:lvl5pPr>
            <a:lvl6pPr marL="25146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defTabSz="962025"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endParaRPr lang="zh-CN" altLang="en-US" sz="1900" b="0">
              <a:solidFill>
                <a:srgbClr val="767171"/>
              </a:solidFill>
              <a:latin typeface="Arial" panose="020B0604020202020204" pitchFamily="34" charset="0"/>
              <a:sym typeface="Arial" panose="020B0604020202020204" pitchFamily="34" charset="0"/>
            </a:endParaRPr>
          </a:p>
        </p:txBody>
      </p:sp>
      <p:sp>
        <p:nvSpPr>
          <p:cNvPr id="20486" name="Freeform 6">
            <a:extLst>
              <a:ext uri="{FF2B5EF4-FFF2-40B4-BE49-F238E27FC236}">
                <a16:creationId xmlns:a16="http://schemas.microsoft.com/office/drawing/2014/main" id="{D52967EB-D772-4B69-8AC4-54BB2268601B}"/>
              </a:ext>
            </a:extLst>
          </p:cNvPr>
          <p:cNvSpPr>
            <a:spLocks/>
          </p:cNvSpPr>
          <p:nvPr/>
        </p:nvSpPr>
        <p:spPr bwMode="auto">
          <a:xfrm>
            <a:off x="0" y="4092575"/>
            <a:ext cx="5265738" cy="3140075"/>
          </a:xfrm>
          <a:custGeom>
            <a:avLst/>
            <a:gdLst>
              <a:gd name="T0" fmla="*/ 0 w 2348"/>
              <a:gd name="T1" fmla="*/ 0 h 1407"/>
              <a:gd name="T2" fmla="*/ 2147483646 w 2348"/>
              <a:gd name="T3" fmla="*/ 2147483646 h 1407"/>
              <a:gd name="T4" fmla="*/ 0 w 2348"/>
              <a:gd name="T5" fmla="*/ 2147483646 h 1407"/>
              <a:gd name="T6" fmla="*/ 0 w 2348"/>
              <a:gd name="T7" fmla="*/ 0 h 1407"/>
              <a:gd name="T8" fmla="*/ 0 60000 65536"/>
              <a:gd name="T9" fmla="*/ 0 60000 65536"/>
              <a:gd name="T10" fmla="*/ 0 60000 65536"/>
              <a:gd name="T11" fmla="*/ 0 60000 65536"/>
              <a:gd name="T12" fmla="*/ 0 w 2348"/>
              <a:gd name="T13" fmla="*/ 0 h 1407"/>
              <a:gd name="T14" fmla="*/ 2348 w 2348"/>
              <a:gd name="T15" fmla="*/ 1407 h 1407"/>
            </a:gdLst>
            <a:ahLst/>
            <a:cxnLst>
              <a:cxn ang="T8">
                <a:pos x="T0" y="T1"/>
              </a:cxn>
              <a:cxn ang="T9">
                <a:pos x="T2" y="T3"/>
              </a:cxn>
              <a:cxn ang="T10">
                <a:pos x="T4" y="T5"/>
              </a:cxn>
              <a:cxn ang="T11">
                <a:pos x="T6" y="T7"/>
              </a:cxn>
            </a:cxnLst>
            <a:rect l="T12" t="T13" r="T14" b="T15"/>
            <a:pathLst>
              <a:path w="2348" h="1407">
                <a:moveTo>
                  <a:pt x="0" y="0"/>
                </a:moveTo>
                <a:lnTo>
                  <a:pt x="2348" y="1407"/>
                </a:lnTo>
                <a:lnTo>
                  <a:pt x="0" y="1407"/>
                </a:lnTo>
                <a:lnTo>
                  <a:pt x="0" y="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20487" name="Freeform 7">
            <a:extLst>
              <a:ext uri="{FF2B5EF4-FFF2-40B4-BE49-F238E27FC236}">
                <a16:creationId xmlns:a16="http://schemas.microsoft.com/office/drawing/2014/main" id="{4216879D-EFD3-4A7E-A895-6BD25C2C7410}"/>
              </a:ext>
            </a:extLst>
          </p:cNvPr>
          <p:cNvSpPr>
            <a:spLocks/>
          </p:cNvSpPr>
          <p:nvPr/>
        </p:nvSpPr>
        <p:spPr bwMode="auto">
          <a:xfrm>
            <a:off x="2984500" y="4640263"/>
            <a:ext cx="9874250" cy="2592387"/>
          </a:xfrm>
          <a:custGeom>
            <a:avLst/>
            <a:gdLst>
              <a:gd name="T0" fmla="*/ 2147483646 w 4403"/>
              <a:gd name="T1" fmla="*/ 0 h 1161"/>
              <a:gd name="T2" fmla="*/ 2147483646 w 4403"/>
              <a:gd name="T3" fmla="*/ 2147483646 h 1161"/>
              <a:gd name="T4" fmla="*/ 0 w 4403"/>
              <a:gd name="T5" fmla="*/ 2147483646 h 1161"/>
              <a:gd name="T6" fmla="*/ 2147483646 w 4403"/>
              <a:gd name="T7" fmla="*/ 0 h 1161"/>
              <a:gd name="T8" fmla="*/ 0 60000 65536"/>
              <a:gd name="T9" fmla="*/ 0 60000 65536"/>
              <a:gd name="T10" fmla="*/ 0 60000 65536"/>
              <a:gd name="T11" fmla="*/ 0 60000 65536"/>
              <a:gd name="T12" fmla="*/ 0 w 4403"/>
              <a:gd name="T13" fmla="*/ 0 h 1161"/>
              <a:gd name="T14" fmla="*/ 4403 w 4403"/>
              <a:gd name="T15" fmla="*/ 1161 h 1161"/>
            </a:gdLst>
            <a:ahLst/>
            <a:cxnLst>
              <a:cxn ang="T8">
                <a:pos x="T0" y="T1"/>
              </a:cxn>
              <a:cxn ang="T9">
                <a:pos x="T2" y="T3"/>
              </a:cxn>
              <a:cxn ang="T10">
                <a:pos x="T4" y="T5"/>
              </a:cxn>
              <a:cxn ang="T11">
                <a:pos x="T6" y="T7"/>
              </a:cxn>
            </a:cxnLst>
            <a:rect l="T12" t="T13" r="T14" b="T15"/>
            <a:pathLst>
              <a:path w="4403" h="1161">
                <a:moveTo>
                  <a:pt x="4403" y="0"/>
                </a:moveTo>
                <a:lnTo>
                  <a:pt x="4403" y="1161"/>
                </a:lnTo>
                <a:lnTo>
                  <a:pt x="0" y="1161"/>
                </a:lnTo>
                <a:lnTo>
                  <a:pt x="440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8580" tIns="64290" rIns="128580" bIns="64290"/>
          <a:lstStyle/>
          <a:p>
            <a:endParaRPr lang="zh-CN" altLang="en-US"/>
          </a:p>
        </p:txBody>
      </p:sp>
      <p:sp>
        <p:nvSpPr>
          <p:cNvPr id="20488" name="MH_Number_1">
            <a:extLst>
              <a:ext uri="{FF2B5EF4-FFF2-40B4-BE49-F238E27FC236}">
                <a16:creationId xmlns:a16="http://schemas.microsoft.com/office/drawing/2014/main" id="{20E6353E-2797-4899-8C3C-0B24422A74FC}"/>
              </a:ext>
            </a:extLst>
          </p:cNvPr>
          <p:cNvSpPr>
            <a:spLocks noChangeArrowheads="1"/>
          </p:cNvSpPr>
          <p:nvPr/>
        </p:nvSpPr>
        <p:spPr bwMode="auto">
          <a:xfrm>
            <a:off x="1173163" y="3255963"/>
            <a:ext cx="1079500" cy="1081087"/>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en-US" altLang="zh-CN" sz="3600" dirty="0">
                <a:solidFill>
                  <a:srgbClr val="FFFFFF"/>
                </a:solidFill>
                <a:latin typeface="Arial" panose="020B0604020202020204" pitchFamily="34" charset="0"/>
                <a:sym typeface="Arial" panose="020B0604020202020204" pitchFamily="34" charset="0"/>
              </a:rPr>
              <a:t>2.</a:t>
            </a:r>
            <a:endParaRPr lang="zh-CN" altLang="en-US" sz="3600" dirty="0">
              <a:solidFill>
                <a:srgbClr val="FFFFFF"/>
              </a:solidFill>
              <a:latin typeface="Arial" panose="020B0604020202020204" pitchFamily="34" charset="0"/>
              <a:sym typeface="Arial" panose="020B0604020202020204" pitchFamily="34" charset="0"/>
            </a:endParaRPr>
          </a:p>
        </p:txBody>
      </p:sp>
      <p:sp>
        <p:nvSpPr>
          <p:cNvPr id="20489" name="MH_Number_1">
            <a:extLst>
              <a:ext uri="{FF2B5EF4-FFF2-40B4-BE49-F238E27FC236}">
                <a16:creationId xmlns:a16="http://schemas.microsoft.com/office/drawing/2014/main" id="{5055A8D6-FA5F-48B2-B16F-E58800135670}"/>
              </a:ext>
            </a:extLst>
          </p:cNvPr>
          <p:cNvSpPr>
            <a:spLocks noChangeArrowheads="1"/>
          </p:cNvSpPr>
          <p:nvPr/>
        </p:nvSpPr>
        <p:spPr bwMode="auto">
          <a:xfrm>
            <a:off x="1173163" y="2032000"/>
            <a:ext cx="1079500" cy="1079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algn="ctr" eaLnBrk="1" hangingPunct="1">
              <a:buFont typeface="Arial" panose="020B0604020202020204" pitchFamily="34" charset="0"/>
              <a:buNone/>
            </a:pPr>
            <a:r>
              <a:rPr lang="en-US" altLang="zh-CN" sz="3600" dirty="0">
                <a:solidFill>
                  <a:srgbClr val="FFFFFF"/>
                </a:solidFill>
                <a:latin typeface="Arial" panose="020B0604020202020204" pitchFamily="34" charset="0"/>
                <a:sym typeface="Arial" panose="020B0604020202020204" pitchFamily="34" charset="0"/>
              </a:rPr>
              <a:t>1.</a:t>
            </a:r>
            <a:endParaRPr lang="zh-CN" altLang="en-US" sz="3600" dirty="0">
              <a:solidFill>
                <a:srgbClr val="FFFFFF"/>
              </a:solidFill>
              <a:latin typeface="Arial" panose="020B0604020202020204" pitchFamily="34" charset="0"/>
              <a:sym typeface="Arial" panose="020B0604020202020204" pitchFamily="34" charset="0"/>
            </a:endParaRPr>
          </a:p>
        </p:txBody>
      </p:sp>
      <p:sp>
        <p:nvSpPr>
          <p:cNvPr id="20492" name="MH_Entry_1">
            <a:extLst>
              <a:ext uri="{FF2B5EF4-FFF2-40B4-BE49-F238E27FC236}">
                <a16:creationId xmlns:a16="http://schemas.microsoft.com/office/drawing/2014/main" id="{4A4F0661-35C4-4192-B552-5AD09A2DADFB}"/>
              </a:ext>
            </a:extLst>
          </p:cNvPr>
          <p:cNvSpPr>
            <a:spLocks noChangeArrowheads="1"/>
          </p:cNvSpPr>
          <p:nvPr/>
        </p:nvSpPr>
        <p:spPr bwMode="auto">
          <a:xfrm>
            <a:off x="2397125" y="2295114"/>
            <a:ext cx="9432925" cy="616772"/>
          </a:xfrm>
          <a:custGeom>
            <a:avLst/>
            <a:gdLst>
              <a:gd name="T0" fmla="*/ 0 w 2520280"/>
              <a:gd name="T1" fmla="*/ 135339 h 1872208"/>
              <a:gd name="T2" fmla="*/ 653688715 w 2520280"/>
              <a:gd name="T3" fmla="*/ 135339 h 1872208"/>
              <a:gd name="T4" fmla="*/ 0 w 2520280"/>
              <a:gd name="T5" fmla="*/ 135339 h 1872208"/>
              <a:gd name="T6" fmla="*/ 0 w 2520280"/>
              <a:gd name="T7" fmla="*/ 0 h 1872208"/>
              <a:gd name="T8" fmla="*/ 237668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defRPr sz="1500" b="1">
                <a:solidFill>
                  <a:schemeClr val="bg1"/>
                </a:solidFill>
                <a:latin typeface="微软雅黑" panose="020B0503020204020204" pitchFamily="34" charset="-122"/>
                <a:ea typeface="微软雅黑" panose="020B0503020204020204" pitchFamily="34" charset="-122"/>
              </a:defRPr>
            </a:lvl1pPr>
            <a:lvl2pPr marL="742950" indent="-285750">
              <a:defRPr sz="1500" b="1">
                <a:solidFill>
                  <a:schemeClr val="bg1"/>
                </a:solidFill>
                <a:latin typeface="微软雅黑" panose="020B0503020204020204" pitchFamily="34" charset="-122"/>
                <a:ea typeface="微软雅黑" panose="020B0503020204020204" pitchFamily="34" charset="-122"/>
              </a:defRPr>
            </a:lvl2pPr>
            <a:lvl3pPr marL="1141413" indent="-227013">
              <a:defRPr sz="1500" b="1">
                <a:solidFill>
                  <a:schemeClr val="bg1"/>
                </a:solidFill>
                <a:latin typeface="微软雅黑" panose="020B0503020204020204" pitchFamily="34" charset="-122"/>
                <a:ea typeface="微软雅黑" panose="020B0503020204020204" pitchFamily="34" charset="-122"/>
              </a:defRPr>
            </a:lvl3pPr>
            <a:lvl4pPr marL="1600200" indent="-228600">
              <a:defRPr sz="1500" b="1">
                <a:solidFill>
                  <a:schemeClr val="bg1"/>
                </a:solidFill>
                <a:latin typeface="微软雅黑" panose="020B0503020204020204" pitchFamily="34" charset="-122"/>
                <a:ea typeface="微软雅黑" panose="020B0503020204020204" pitchFamily="34" charset="-122"/>
              </a:defRPr>
            </a:lvl4pPr>
            <a:lvl5pPr marL="2057400" indent="-230188">
              <a:defRPr sz="1500" b="1">
                <a:solidFill>
                  <a:schemeClr val="bg1"/>
                </a:solidFill>
                <a:latin typeface="微软雅黑" panose="020B0503020204020204" pitchFamily="34" charset="-122"/>
                <a:ea typeface="微软雅黑" panose="020B0503020204020204" pitchFamily="34" charset="-122"/>
              </a:defRPr>
            </a:lvl5pPr>
            <a:lvl6pPr marL="25146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6pPr>
            <a:lvl7pPr marL="29718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7pPr>
            <a:lvl8pPr marL="34290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8pPr>
            <a:lvl9pPr marL="3886200" indent="-230188" eaLnBrk="0" fontAlgn="base" hangingPunct="0">
              <a:spcBef>
                <a:spcPct val="0"/>
              </a:spcBef>
              <a:spcAft>
                <a:spcPct val="0"/>
              </a:spcAft>
              <a:defRPr sz="1500" b="1">
                <a:solidFill>
                  <a:schemeClr val="bg1"/>
                </a:solidFill>
                <a:latin typeface="微软雅黑" panose="020B0503020204020204" pitchFamily="34" charset="-122"/>
                <a:ea typeface="微软雅黑" panose="020B0503020204020204" pitchFamily="34" charset="-122"/>
              </a:defRPr>
            </a:lvl9pPr>
          </a:lstStyle>
          <a:p>
            <a:pPr eaLnBrk="1" hangingPunct="1">
              <a:lnSpc>
                <a:spcPct val="130000"/>
              </a:lnSpc>
              <a:buFont typeface="Arial" panose="020B0604020202020204" pitchFamily="34" charset="0"/>
              <a:buNone/>
            </a:pPr>
            <a:r>
              <a:rPr lang="zh-CN" altLang="en-US" sz="34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201</a:t>
            </a:r>
            <a:r>
              <a:rPr lang="en-US" altLang="zh-CN" sz="34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9</a:t>
            </a:r>
            <a:r>
              <a:rPr lang="zh-CN" altLang="en-US" sz="3400" dirty="0">
                <a:solidFill>
                  <a:srgbClr val="333333"/>
                </a:solidFill>
                <a:latin typeface="楷体_GB2312" panose="02010609030101010101" pitchFamily="49" charset="-122"/>
                <a:ea typeface="楷体_GB2312" panose="02010609030101010101" pitchFamily="49" charset="-122"/>
                <a:sym typeface="Arial" panose="020B0604020202020204" pitchFamily="34" charset="0"/>
              </a:rPr>
              <a:t>年部门整体支出绩效目标</a:t>
            </a:r>
            <a:endParaRPr lang="zh-CN" altLang="en-US" sz="3400" b="0" dirty="0">
              <a:solidFill>
                <a:schemeClr val="tx1"/>
              </a:solidFill>
              <a:latin typeface="Calibri" panose="020F0502020204030204" pitchFamily="34" charset="0"/>
              <a:ea typeface="宋体" panose="02010600030101010101" pitchFamily="2" charset="-122"/>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down)">
                                      <p:cBhvr>
                                        <p:cTn id="7" dur="500"/>
                                        <p:tgtEl>
                                          <p:spTgt spid="20483"/>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 calcmode="lin" valueType="num">
                                      <p:cBhvr additive="base">
                                        <p:cTn id="11" dur="500" fill="hold"/>
                                        <p:tgtEl>
                                          <p:spTgt spid="20486"/>
                                        </p:tgtEl>
                                        <p:attrNameLst>
                                          <p:attrName>ppt_x</p:attrName>
                                        </p:attrNameLst>
                                      </p:cBhvr>
                                      <p:tavLst>
                                        <p:tav tm="0">
                                          <p:val>
                                            <p:strVal val="0-#ppt_w/2"/>
                                          </p:val>
                                        </p:tav>
                                        <p:tav tm="100000">
                                          <p:val>
                                            <p:strVal val="#ppt_x"/>
                                          </p:val>
                                        </p:tav>
                                      </p:tavLst>
                                    </p:anim>
                                    <p:anim calcmode="lin" valueType="num">
                                      <p:cBhvr additive="base">
                                        <p:cTn id="12" dur="500" fill="hold"/>
                                        <p:tgtEl>
                                          <p:spTgt spid="2048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20487"/>
                                        </p:tgtEl>
                                        <p:attrNameLst>
                                          <p:attrName>style.visibility</p:attrName>
                                        </p:attrNameLst>
                                      </p:cBhvr>
                                      <p:to>
                                        <p:strVal val="visible"/>
                                      </p:to>
                                    </p:set>
                                    <p:anim calcmode="lin" valueType="num">
                                      <p:cBhvr additive="base">
                                        <p:cTn id="16" dur="500" fill="hold"/>
                                        <p:tgtEl>
                                          <p:spTgt spid="20487"/>
                                        </p:tgtEl>
                                        <p:attrNameLst>
                                          <p:attrName>ppt_x</p:attrName>
                                        </p:attrNameLst>
                                      </p:cBhvr>
                                      <p:tavLst>
                                        <p:tav tm="0">
                                          <p:val>
                                            <p:strVal val="1+#ppt_w/2"/>
                                          </p:val>
                                        </p:tav>
                                        <p:tav tm="100000">
                                          <p:val>
                                            <p:strVal val="#ppt_x"/>
                                          </p:val>
                                        </p:tav>
                                      </p:tavLst>
                                    </p:anim>
                                    <p:anim calcmode="lin" valueType="num">
                                      <p:cBhvr additive="base">
                                        <p:cTn id="17" dur="500" fill="hold"/>
                                        <p:tgtEl>
                                          <p:spTgt spid="2048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0489"/>
                                        </p:tgtEl>
                                        <p:attrNameLst>
                                          <p:attrName>style.visibility</p:attrName>
                                        </p:attrNameLst>
                                      </p:cBhvr>
                                      <p:to>
                                        <p:strVal val="visible"/>
                                      </p:to>
                                    </p:set>
                                    <p:anim calcmode="lin" valueType="num">
                                      <p:cBhvr>
                                        <p:cTn id="21" dur="500" fill="hold"/>
                                        <p:tgtEl>
                                          <p:spTgt spid="20489"/>
                                        </p:tgtEl>
                                        <p:attrNameLst>
                                          <p:attrName>ppt_w</p:attrName>
                                        </p:attrNameLst>
                                      </p:cBhvr>
                                      <p:tavLst>
                                        <p:tav tm="0">
                                          <p:val>
                                            <p:fltVal val="0"/>
                                          </p:val>
                                        </p:tav>
                                        <p:tav tm="100000">
                                          <p:val>
                                            <p:strVal val="#ppt_w"/>
                                          </p:val>
                                        </p:tav>
                                      </p:tavLst>
                                    </p:anim>
                                    <p:anim calcmode="lin" valueType="num">
                                      <p:cBhvr>
                                        <p:cTn id="22" dur="500" fill="hold"/>
                                        <p:tgtEl>
                                          <p:spTgt spid="20489"/>
                                        </p:tgtEl>
                                        <p:attrNameLst>
                                          <p:attrName>ppt_h</p:attrName>
                                        </p:attrNameLst>
                                      </p:cBhvr>
                                      <p:tavLst>
                                        <p:tav tm="0">
                                          <p:val>
                                            <p:fltVal val="0"/>
                                          </p:val>
                                        </p:tav>
                                        <p:tav tm="100000">
                                          <p:val>
                                            <p:strVal val="#ppt_h"/>
                                          </p:val>
                                        </p:tav>
                                      </p:tavLst>
                                    </p:anim>
                                    <p:animEffect transition="in" filter="fade">
                                      <p:cBhvr>
                                        <p:cTn id="23" dur="500"/>
                                        <p:tgtEl>
                                          <p:spTgt spid="20489"/>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0488"/>
                                        </p:tgtEl>
                                        <p:attrNameLst>
                                          <p:attrName>style.visibility</p:attrName>
                                        </p:attrNameLst>
                                      </p:cBhvr>
                                      <p:to>
                                        <p:strVal val="visible"/>
                                      </p:to>
                                    </p:set>
                                    <p:anim calcmode="lin" valueType="num">
                                      <p:cBhvr>
                                        <p:cTn id="27" dur="500" fill="hold"/>
                                        <p:tgtEl>
                                          <p:spTgt spid="20488"/>
                                        </p:tgtEl>
                                        <p:attrNameLst>
                                          <p:attrName>ppt_w</p:attrName>
                                        </p:attrNameLst>
                                      </p:cBhvr>
                                      <p:tavLst>
                                        <p:tav tm="0">
                                          <p:val>
                                            <p:fltVal val="0"/>
                                          </p:val>
                                        </p:tav>
                                        <p:tav tm="100000">
                                          <p:val>
                                            <p:strVal val="#ppt_w"/>
                                          </p:val>
                                        </p:tav>
                                      </p:tavLst>
                                    </p:anim>
                                    <p:anim calcmode="lin" valueType="num">
                                      <p:cBhvr>
                                        <p:cTn id="28" dur="500" fill="hold"/>
                                        <p:tgtEl>
                                          <p:spTgt spid="20488"/>
                                        </p:tgtEl>
                                        <p:attrNameLst>
                                          <p:attrName>ppt_h</p:attrName>
                                        </p:attrNameLst>
                                      </p:cBhvr>
                                      <p:tavLst>
                                        <p:tav tm="0">
                                          <p:val>
                                            <p:fltVal val="0"/>
                                          </p:val>
                                        </p:tav>
                                        <p:tav tm="100000">
                                          <p:val>
                                            <p:strVal val="#ppt_h"/>
                                          </p:val>
                                        </p:tav>
                                      </p:tavLst>
                                    </p:anim>
                                    <p:animEffect transition="in" filter="fade">
                                      <p:cBhvr>
                                        <p:cTn id="29" dur="500"/>
                                        <p:tgtEl>
                                          <p:spTgt spid="20488"/>
                                        </p:tgtEl>
                                      </p:cBhvr>
                                    </p:animEffect>
                                  </p:childTnLst>
                                </p:cTn>
                              </p:par>
                            </p:childTnLst>
                          </p:cTn>
                        </p:par>
                        <p:par>
                          <p:cTn id="30" fill="hold" nodeType="afterGroup">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20492"/>
                                        </p:tgtEl>
                                        <p:attrNameLst>
                                          <p:attrName>style.visibility</p:attrName>
                                        </p:attrNameLst>
                                      </p:cBhvr>
                                      <p:to>
                                        <p:strVal val="visible"/>
                                      </p:to>
                                    </p:set>
                                    <p:animEffect transition="in" filter="wipe(down)">
                                      <p:cBhvr>
                                        <p:cTn id="33" dur="500"/>
                                        <p:tgtEl>
                                          <p:spTgt spid="20492"/>
                                        </p:tgtEl>
                                      </p:cBhvr>
                                    </p:animEffect>
                                  </p:childTnLst>
                                </p:cTn>
                              </p:par>
                            </p:childTnLst>
                          </p:cTn>
                        </p:par>
                        <p:par>
                          <p:cTn id="34" fill="hold" nodeType="afterGroup">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20482"/>
                                        </p:tgtEl>
                                        <p:attrNameLst>
                                          <p:attrName>style.visibility</p:attrName>
                                        </p:attrNameLst>
                                      </p:cBhvr>
                                      <p:to>
                                        <p:strVal val="visible"/>
                                      </p:to>
                                    </p:set>
                                    <p:animEffect transition="in" filter="wipe(down)">
                                      <p:cBhvr>
                                        <p:cTn id="3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nimBg="1" autoUpdateAnimBg="0"/>
      <p:bldP spid="20488" grpId="0" bldLvl="0" animBg="1" autoUpdateAnimBg="0"/>
      <p:bldP spid="20489" grpId="0" bldLvl="0" animBg="1" autoUpdateAnimBg="0"/>
      <p:bldP spid="20492"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47CE38-2FF2-438F-807F-5ACDAB913586}"/>
              </a:ext>
            </a:extLst>
          </p:cNvPr>
          <p:cNvSpPr>
            <a:spLocks noGrp="1"/>
          </p:cNvSpPr>
          <p:nvPr>
            <p:ph type="title"/>
          </p:nvPr>
        </p:nvSpPr>
        <p:spPr>
          <a:xfrm>
            <a:off x="1208534" y="519981"/>
            <a:ext cx="8497466" cy="720080"/>
          </a:xfrm>
          <a:effectLst/>
        </p:spPr>
        <p:txBody>
          <a:bodyPr>
            <a:normAutofit/>
          </a:bodyPr>
          <a:lstStyle/>
          <a:p>
            <a:r>
              <a:rPr lang="en-US" altLang="zh-CN" sz="3600" b="1" dirty="0">
                <a:ln w="6600">
                  <a:solidFill>
                    <a:schemeClr val="accent2"/>
                  </a:solidFill>
                  <a:prstDash val="solid"/>
                </a:ln>
                <a:solidFill>
                  <a:srgbClr val="FFFFFF"/>
                </a:solidFill>
                <a:effectLst>
                  <a:outerShdw dist="38100" dir="2700000" algn="tl" rotWithShape="0">
                    <a:schemeClr val="accent2"/>
                  </a:outerShdw>
                </a:effectLst>
              </a:rPr>
              <a:t>1.</a:t>
            </a:r>
            <a:r>
              <a:rPr lang="zh-CN" altLang="en-US" sz="3600" b="1" dirty="0">
                <a:ln w="6600">
                  <a:solidFill>
                    <a:schemeClr val="accent2"/>
                  </a:solidFill>
                  <a:prstDash val="solid"/>
                </a:ln>
                <a:solidFill>
                  <a:srgbClr val="FFFFFF"/>
                </a:solidFill>
                <a:effectLst>
                  <a:outerShdw dist="38100" dir="2700000" algn="tl" rotWithShape="0">
                    <a:schemeClr val="accent2"/>
                  </a:outerShdw>
                </a:effectLst>
              </a:rPr>
              <a:t>部门整体支出绩目效标</a:t>
            </a:r>
          </a:p>
        </p:txBody>
      </p:sp>
      <p:sp>
        <p:nvSpPr>
          <p:cNvPr id="5" name="文本框 4">
            <a:extLst>
              <a:ext uri="{FF2B5EF4-FFF2-40B4-BE49-F238E27FC236}">
                <a16:creationId xmlns:a16="http://schemas.microsoft.com/office/drawing/2014/main" id="{06B4DC01-F04F-4E95-90DA-542429D5F30E}"/>
              </a:ext>
            </a:extLst>
          </p:cNvPr>
          <p:cNvSpPr txBox="1"/>
          <p:nvPr/>
        </p:nvSpPr>
        <p:spPr>
          <a:xfrm>
            <a:off x="1208534" y="1888133"/>
            <a:ext cx="10333409" cy="4749121"/>
          </a:xfrm>
          <a:prstGeom prst="rect">
            <a:avLst/>
          </a:prstGeom>
          <a:noFill/>
          <a:effectLst>
            <a:glow rad="139700">
              <a:schemeClr val="accent1">
                <a:satMod val="175000"/>
                <a:alpha val="40000"/>
              </a:schemeClr>
            </a:glow>
          </a:effectLst>
        </p:spPr>
        <p:txBody>
          <a:bodyPr wrap="square" rtlCol="0">
            <a:spAutoFit/>
          </a:bodyPr>
          <a:lstStyle/>
          <a:p>
            <a:pPr algn="just">
              <a:lnSpc>
                <a:spcPts val="2800"/>
              </a:lnSpc>
            </a:pPr>
            <a:r>
              <a:rPr lang="en-US" altLang="zh-CN" sz="2200" dirty="0">
                <a:solidFill>
                  <a:schemeClr val="tx1"/>
                </a:solidFill>
                <a:latin typeface="仿宋_GB2312" panose="02010609030101010101" pitchFamily="49" charset="-122"/>
                <a:ea typeface="仿宋_GB2312" panose="02010609030101010101" pitchFamily="49" charset="-122"/>
              </a:rPr>
              <a:t>    </a:t>
            </a:r>
            <a:r>
              <a:rPr lang="zh-CN" altLang="zh-CN" sz="2200" dirty="0">
                <a:solidFill>
                  <a:schemeClr val="tx1"/>
                </a:solidFill>
                <a:latin typeface="华文楷体" panose="02010600040101010101" pitchFamily="2" charset="-122"/>
                <a:ea typeface="华文楷体" panose="02010600040101010101" pitchFamily="2" charset="-122"/>
              </a:rPr>
              <a:t>部门整体支出绩效目标是部门及其所属单位按照确定的职责，使用全部部门预算资金（包括基本支出和项目支出）在一定期限内预期达到的总体产出和效果。</a:t>
            </a:r>
            <a:r>
              <a:rPr lang="zh-CN" altLang="en-US" sz="2200" dirty="0">
                <a:solidFill>
                  <a:schemeClr val="tx1"/>
                </a:solidFill>
                <a:latin typeface="华文楷体" panose="02010600040101010101" pitchFamily="2" charset="-122"/>
                <a:ea typeface="华文楷体" panose="02010600040101010101" pitchFamily="2" charset="-122"/>
              </a:rPr>
              <a:t>引导部门落实主要工作措施和项目申报，</a:t>
            </a:r>
            <a:r>
              <a:rPr lang="zh-CN" altLang="zh-CN" sz="2200" dirty="0">
                <a:solidFill>
                  <a:schemeClr val="tx1"/>
                </a:solidFill>
                <a:latin typeface="华文楷体" panose="02010600040101010101" pitchFamily="2" charset="-122"/>
                <a:ea typeface="华文楷体" panose="02010600040101010101" pitchFamily="2" charset="-122"/>
              </a:rPr>
              <a:t>强化部门支出绩效责任和财政部门监管职责，提高项目支出的计划性</a:t>
            </a:r>
            <a:r>
              <a:rPr lang="zh-CN" altLang="en-US" sz="2200" dirty="0">
                <a:solidFill>
                  <a:schemeClr val="tx1"/>
                </a:solidFill>
                <a:latin typeface="华文楷体" panose="02010600040101010101" pitchFamily="2" charset="-122"/>
                <a:ea typeface="华文楷体" panose="02010600040101010101" pitchFamily="2" charset="-122"/>
              </a:rPr>
              <a:t>。包含：</a:t>
            </a:r>
            <a:r>
              <a:rPr lang="zh-CN" altLang="en-US" sz="2200" dirty="0">
                <a:solidFill>
                  <a:srgbClr val="FF0000"/>
                </a:solidFill>
                <a:latin typeface="华文楷体" panose="02010600040101010101" pitchFamily="2" charset="-122"/>
                <a:ea typeface="华文楷体" panose="02010600040101010101" pitchFamily="2" charset="-122"/>
              </a:rPr>
              <a:t>项目单位基本信息（自动生成）、部门整体支出绩效目标、部门整体支出绩效指标</a:t>
            </a:r>
            <a:r>
              <a:rPr lang="zh-CN" altLang="en-US" sz="2200" dirty="0">
                <a:solidFill>
                  <a:schemeClr val="tx1"/>
                </a:solidFill>
                <a:latin typeface="华文楷体" panose="02010600040101010101" pitchFamily="2" charset="-122"/>
                <a:ea typeface="华文楷体" panose="02010600040101010101" pitchFamily="2" charset="-122"/>
              </a:rPr>
              <a:t>。</a:t>
            </a:r>
            <a:r>
              <a:rPr lang="en-US" altLang="zh-CN" sz="1600" dirty="0">
                <a:solidFill>
                  <a:schemeClr val="tx1"/>
                </a:solidFill>
                <a:latin typeface="华文楷体" panose="02010600040101010101" pitchFamily="2" charset="-122"/>
                <a:ea typeface="华文楷体" panose="02010600040101010101" pitchFamily="2" charset="-122"/>
                <a:hlinkClick r:id="rId2" action="ppaction://hlinkfile"/>
              </a:rPr>
              <a:t>2019</a:t>
            </a:r>
            <a:r>
              <a:rPr lang="zh-CN" altLang="en-US" sz="1600" dirty="0">
                <a:solidFill>
                  <a:schemeClr val="tx1"/>
                </a:solidFill>
                <a:latin typeface="华文楷体" panose="02010600040101010101" pitchFamily="2" charset="-122"/>
                <a:ea typeface="华文楷体" panose="02010600040101010101" pitchFamily="2" charset="-122"/>
                <a:hlinkClick r:id="rId2" action="ppaction://hlinkfile"/>
              </a:rPr>
              <a:t>年玉溪市市级部门整体支出绩效目标表</a:t>
            </a:r>
            <a:r>
              <a:rPr lang="en-US" altLang="zh-CN" sz="1600" dirty="0">
                <a:solidFill>
                  <a:schemeClr val="tx1"/>
                </a:solidFill>
                <a:latin typeface="华文楷体" panose="02010600040101010101" pitchFamily="2" charset="-122"/>
                <a:ea typeface="华文楷体" panose="02010600040101010101" pitchFamily="2" charset="-122"/>
                <a:hlinkClick r:id="rId2" action="ppaction://hlinkfile"/>
              </a:rPr>
              <a:t>.xlsx</a:t>
            </a:r>
            <a:endParaRPr lang="en-US" altLang="zh-CN" sz="2200" dirty="0">
              <a:solidFill>
                <a:schemeClr val="tx1"/>
              </a:solidFill>
              <a:latin typeface="华文楷体" panose="02010600040101010101" pitchFamily="2" charset="-122"/>
              <a:ea typeface="华文楷体" panose="02010600040101010101" pitchFamily="2" charset="-122"/>
            </a:endParaRPr>
          </a:p>
          <a:p>
            <a:pPr algn="just">
              <a:lnSpc>
                <a:spcPts val="2800"/>
              </a:lnSpc>
            </a:pPr>
            <a:endParaRPr lang="en-US" altLang="zh-CN" sz="2200" dirty="0">
              <a:solidFill>
                <a:schemeClr val="tx1"/>
              </a:solidFill>
              <a:latin typeface="华文楷体" panose="02010600040101010101" pitchFamily="2" charset="-122"/>
              <a:ea typeface="华文楷体" panose="02010600040101010101" pitchFamily="2" charset="-122"/>
            </a:endParaRPr>
          </a:p>
          <a:p>
            <a:pPr indent="457200" algn="just">
              <a:lnSpc>
                <a:spcPts val="2800"/>
              </a:lnSpc>
            </a:pPr>
            <a:r>
              <a:rPr lang="zh-CN" altLang="en-US" sz="2200" dirty="0">
                <a:solidFill>
                  <a:srgbClr val="FF0000"/>
                </a:solidFill>
                <a:latin typeface="华文楷体" panose="02010600040101010101" pitchFamily="2" charset="-122"/>
                <a:ea typeface="华文楷体" panose="02010600040101010101" pitchFamily="2" charset="-122"/>
                <a:sym typeface="Arial" panose="020B0604020202020204" pitchFamily="34" charset="0"/>
              </a:rPr>
              <a:t>编制原则：</a:t>
            </a:r>
            <a:endParaRPr lang="en-US" altLang="zh-CN" sz="2200" dirty="0">
              <a:solidFill>
                <a:srgbClr val="FF0000"/>
              </a:solidFill>
              <a:latin typeface="华文楷体" panose="02010600040101010101" pitchFamily="2" charset="-122"/>
              <a:ea typeface="华文楷体" panose="02010600040101010101" pitchFamily="2" charset="-122"/>
              <a:sym typeface="Arial" panose="020B0604020202020204" pitchFamily="34" charset="0"/>
            </a:endParaRPr>
          </a:p>
          <a:p>
            <a:pPr indent="457200" eaLnBrk="1" hangingPunct="1">
              <a:lnSpc>
                <a:spcPts val="2800"/>
              </a:lnSpc>
              <a:buFont typeface="Arial" panose="020B0604020202020204" pitchFamily="34" charset="0"/>
              <a:buNone/>
            </a:pPr>
            <a:r>
              <a:rPr lang="en-US" altLang="zh-CN" sz="2200" dirty="0">
                <a:solidFill>
                  <a:srgbClr val="FF0000"/>
                </a:solidFill>
                <a:latin typeface="华文楷体" panose="02010600040101010101" pitchFamily="2" charset="-122"/>
                <a:ea typeface="华文楷体" panose="02010600040101010101" pitchFamily="2" charset="-122"/>
                <a:sym typeface="Arial" panose="020B0604020202020204" pitchFamily="34" charset="0"/>
              </a:rPr>
              <a:t>1.</a:t>
            </a:r>
            <a:r>
              <a:rPr lang="zh-CN" altLang="en-US" sz="2200" dirty="0">
                <a:solidFill>
                  <a:srgbClr val="FF0000"/>
                </a:solidFill>
                <a:latin typeface="华文楷体" panose="02010600040101010101" pitchFamily="2" charset="-122"/>
                <a:ea typeface="华文楷体" panose="02010600040101010101" pitchFamily="2" charset="-122"/>
                <a:sym typeface="Arial" panose="020B0604020202020204" pitchFamily="34" charset="0"/>
              </a:rPr>
              <a:t>目标相关性。</a:t>
            </a:r>
            <a:r>
              <a:rPr lang="zh-CN" altLang="en-US" sz="220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总体目标需符合国家法律法规、国民经济和社会发展规划要求，符合中央和地方事权与支出责任划分规定，符合专项（或项目）的特定政策目标、用途、使用范围和预算支出内容等，符合财政部门和主管部门的要求。</a:t>
            </a:r>
            <a:endParaRPr lang="en-US" altLang="zh-CN" sz="2200" dirty="0">
              <a:solidFill>
                <a:schemeClr val="tx1"/>
              </a:solidFill>
              <a:latin typeface="华文楷体" panose="02010600040101010101" pitchFamily="2" charset="-122"/>
              <a:ea typeface="华文楷体" panose="02010600040101010101" pitchFamily="2" charset="-122"/>
              <a:sym typeface="Arial" panose="020B0604020202020204" pitchFamily="34" charset="0"/>
            </a:endParaRPr>
          </a:p>
          <a:p>
            <a:pPr indent="457200" eaLnBrk="1" hangingPunct="1">
              <a:lnSpc>
                <a:spcPts val="2800"/>
              </a:lnSpc>
              <a:buFont typeface="Arial" panose="020B0604020202020204" pitchFamily="34" charset="0"/>
              <a:buNone/>
            </a:pPr>
            <a:r>
              <a:rPr lang="en-US" altLang="zh-CN" sz="2200" dirty="0">
                <a:solidFill>
                  <a:srgbClr val="FF0000"/>
                </a:solidFill>
                <a:latin typeface="华文楷体" panose="02010600040101010101" pitchFamily="2" charset="-122"/>
                <a:ea typeface="华文楷体" panose="02010600040101010101" pitchFamily="2" charset="-122"/>
                <a:sym typeface="Arial" panose="020B0604020202020204" pitchFamily="34" charset="0"/>
              </a:rPr>
              <a:t>2.</a:t>
            </a:r>
            <a:r>
              <a:rPr lang="zh-CN" altLang="en-US" sz="2200" dirty="0">
                <a:solidFill>
                  <a:srgbClr val="FF0000"/>
                </a:solidFill>
                <a:latin typeface="华文楷体" panose="02010600040101010101" pitchFamily="2" charset="-122"/>
                <a:ea typeface="华文楷体" panose="02010600040101010101" pitchFamily="2" charset="-122"/>
                <a:sym typeface="Arial" panose="020B0604020202020204" pitchFamily="34" charset="0"/>
              </a:rPr>
              <a:t>指标科学性。</a:t>
            </a:r>
            <a:r>
              <a:rPr lang="zh-CN" altLang="en-US" sz="220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部门整体支出绩效指标需全面、充分、细化、量化，难以量化的，定性描述是否充分、具体；</a:t>
            </a:r>
            <a:r>
              <a:rPr lang="en-US" altLang="zh-CN" sz="2200" dirty="0" err="1">
                <a:solidFill>
                  <a:schemeClr val="tx1"/>
                </a:solidFill>
                <a:latin typeface="华文楷体" panose="02010600040101010101" pitchFamily="2" charset="-122"/>
                <a:ea typeface="华文楷体" panose="02010600040101010101" pitchFamily="2" charset="-122"/>
                <a:sym typeface="Arial" panose="020B0604020202020204" pitchFamily="34" charset="0"/>
              </a:rPr>
              <a:t>选取最能体现总体目标实现程度的关键指标</a:t>
            </a:r>
            <a:r>
              <a:rPr lang="zh-CN" altLang="en-US" sz="220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a:t>
            </a:r>
            <a:r>
              <a:rPr lang="en-US" altLang="zh-CN" sz="2200" dirty="0" err="1">
                <a:solidFill>
                  <a:schemeClr val="tx1"/>
                </a:solidFill>
                <a:latin typeface="华文楷体" panose="02010600040101010101" pitchFamily="2" charset="-122"/>
                <a:ea typeface="华文楷体" panose="02010600040101010101" pitchFamily="2" charset="-122"/>
                <a:sym typeface="Arial" panose="020B0604020202020204" pitchFamily="34" charset="0"/>
              </a:rPr>
              <a:t>并明确具体指标值</a:t>
            </a:r>
            <a:r>
              <a:rPr lang="en-US" altLang="zh-CN" sz="220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a:t>
            </a:r>
            <a:endParaRPr lang="zh-CN" altLang="en-US" sz="2200" dirty="0">
              <a:solidFill>
                <a:schemeClr val="tx1"/>
              </a:solidFill>
              <a:latin typeface="华文楷体" panose="02010600040101010101" pitchFamily="2" charset="-122"/>
              <a:ea typeface="华文楷体" panose="02010600040101010101" pitchFamily="2" charset="-122"/>
            </a:endParaRPr>
          </a:p>
        </p:txBody>
      </p:sp>
      <p:sp>
        <p:nvSpPr>
          <p:cNvPr id="3" name="文本框 2">
            <a:extLst>
              <a:ext uri="{FF2B5EF4-FFF2-40B4-BE49-F238E27FC236}">
                <a16:creationId xmlns:a16="http://schemas.microsoft.com/office/drawing/2014/main" id="{D2A136C4-F4B4-4270-BDFB-DB7951974DA1}"/>
              </a:ext>
            </a:extLst>
          </p:cNvPr>
          <p:cNvSpPr txBox="1"/>
          <p:nvPr/>
        </p:nvSpPr>
        <p:spPr>
          <a:xfrm>
            <a:off x="1460823" y="1384077"/>
            <a:ext cx="5400600" cy="461665"/>
          </a:xfrm>
          <a:prstGeom prst="rect">
            <a:avLst/>
          </a:prstGeom>
          <a:noFill/>
        </p:spPr>
        <p:txBody>
          <a:bodyPr wrap="square" rtlCol="0">
            <a:spAutoFit/>
          </a:bodyPr>
          <a:lstStyle/>
          <a:p>
            <a:pPr algn="just"/>
            <a:r>
              <a:rPr lang="zh-CN" altLang="en-US" sz="2400" dirty="0">
                <a:solidFill>
                  <a:srgbClr val="FF0000"/>
                </a:solidFill>
                <a:latin typeface="华文彩云" panose="02010800040101010101" pitchFamily="2" charset="-122"/>
                <a:ea typeface="华文彩云" panose="02010800040101010101" pitchFamily="2" charset="-122"/>
                <a:sym typeface="Arial" panose="020B0604020202020204" pitchFamily="34" charset="0"/>
              </a:rPr>
              <a:t>“ 规 划</a:t>
            </a:r>
            <a:r>
              <a:rPr lang="en-US" altLang="zh-CN" sz="2400" dirty="0">
                <a:solidFill>
                  <a:srgbClr val="FF0000"/>
                </a:solidFill>
                <a:latin typeface="华文彩云" panose="02010800040101010101" pitchFamily="2" charset="-122"/>
                <a:ea typeface="华文彩云" panose="02010800040101010101" pitchFamily="2" charset="-122"/>
                <a:sym typeface="Arial" panose="020B0604020202020204" pitchFamily="34" charset="0"/>
              </a:rPr>
              <a:t>—</a:t>
            </a:r>
            <a:r>
              <a:rPr lang="zh-CN" altLang="en-US" sz="2400" dirty="0">
                <a:solidFill>
                  <a:srgbClr val="FF0000"/>
                </a:solidFill>
                <a:latin typeface="华文彩云" panose="02010800040101010101" pitchFamily="2" charset="-122"/>
                <a:ea typeface="华文彩云" panose="02010800040101010101" pitchFamily="2" charset="-122"/>
                <a:sym typeface="Arial" panose="020B0604020202020204" pitchFamily="34" charset="0"/>
              </a:rPr>
              <a:t>目 标</a:t>
            </a:r>
            <a:r>
              <a:rPr lang="en-US" altLang="zh-CN" sz="2400" dirty="0">
                <a:solidFill>
                  <a:srgbClr val="FF0000"/>
                </a:solidFill>
                <a:latin typeface="华文彩云" panose="02010800040101010101" pitchFamily="2" charset="-122"/>
                <a:ea typeface="华文彩云" panose="02010800040101010101" pitchFamily="2" charset="-122"/>
                <a:sym typeface="Arial" panose="020B0604020202020204" pitchFamily="34" charset="0"/>
              </a:rPr>
              <a:t>—</a:t>
            </a:r>
            <a:r>
              <a:rPr lang="zh-CN" altLang="en-US" sz="2400" dirty="0">
                <a:solidFill>
                  <a:srgbClr val="FF0000"/>
                </a:solidFill>
                <a:latin typeface="华文彩云" panose="02010800040101010101" pitchFamily="2" charset="-122"/>
                <a:ea typeface="华文彩云" panose="02010800040101010101" pitchFamily="2" charset="-122"/>
                <a:sym typeface="Arial" panose="020B0604020202020204" pitchFamily="34" charset="0"/>
              </a:rPr>
              <a:t>措 施</a:t>
            </a:r>
            <a:r>
              <a:rPr lang="en-US" altLang="zh-CN" sz="2400" dirty="0">
                <a:solidFill>
                  <a:srgbClr val="FF0000"/>
                </a:solidFill>
                <a:latin typeface="华文彩云" panose="02010800040101010101" pitchFamily="2" charset="-122"/>
                <a:ea typeface="华文彩云" panose="02010800040101010101" pitchFamily="2" charset="-122"/>
                <a:sym typeface="Arial" panose="020B0604020202020204" pitchFamily="34" charset="0"/>
              </a:rPr>
              <a:t>—</a:t>
            </a:r>
            <a:r>
              <a:rPr lang="zh-CN" altLang="en-US" sz="2400" dirty="0">
                <a:solidFill>
                  <a:srgbClr val="FF0000"/>
                </a:solidFill>
                <a:latin typeface="华文彩云" panose="02010800040101010101" pitchFamily="2" charset="-122"/>
                <a:ea typeface="华文彩云" panose="02010800040101010101" pitchFamily="2" charset="-122"/>
                <a:sym typeface="Arial" panose="020B0604020202020204" pitchFamily="34" charset="0"/>
              </a:rPr>
              <a:t>项 目 ”</a:t>
            </a:r>
            <a:endParaRPr lang="en-US" altLang="zh-CN" sz="2400" dirty="0">
              <a:solidFill>
                <a:srgbClr val="FF0000"/>
              </a:solidFill>
              <a:latin typeface="华文彩云" panose="02010800040101010101" pitchFamily="2" charset="-122"/>
              <a:ea typeface="华文彩云" panose="02010800040101010101" pitchFamily="2" charset="-122"/>
              <a:sym typeface="Arial" panose="020B0604020202020204" pitchFamily="34" charset="0"/>
            </a:endParaRPr>
          </a:p>
        </p:txBody>
      </p:sp>
    </p:spTree>
    <p:extLst>
      <p:ext uri="{BB962C8B-B14F-4D97-AF65-F5344CB8AC3E}">
        <p14:creationId xmlns:p14="http://schemas.microsoft.com/office/powerpoint/2010/main" val="129559943"/>
      </p:ext>
    </p:extLst>
  </p:cSld>
  <p:clrMapOvr>
    <a:masterClrMapping/>
  </p:clrMapOvr>
</p:sld>
</file>

<file path=ppt/theme/theme1.xml><?xml version="1.0" encoding="utf-8"?>
<a:theme xmlns:a="http://schemas.openxmlformats.org/drawingml/2006/main" name="第一PPT，www.1ppt.com">
  <a:themeElements>
    <a:clrScheme name="第一PPT，www.1ppt.com 1">
      <a:dk1>
        <a:srgbClr val="000000"/>
      </a:dk1>
      <a:lt1>
        <a:srgbClr val="FFFFFF"/>
      </a:lt1>
      <a:dk2>
        <a:srgbClr val="44546A"/>
      </a:dk2>
      <a:lt2>
        <a:srgbClr val="E7E6E6"/>
      </a:lt2>
      <a:accent1>
        <a:srgbClr val="0070C0"/>
      </a:accent1>
      <a:accent2>
        <a:srgbClr val="A5A5A5"/>
      </a:accent2>
      <a:accent3>
        <a:srgbClr val="FFFFFF"/>
      </a:accent3>
      <a:accent4>
        <a:srgbClr val="000000"/>
      </a:accent4>
      <a:accent5>
        <a:srgbClr val="AABBDC"/>
      </a:accent5>
      <a:accent6>
        <a:srgbClr val="959595"/>
      </a:accent6>
      <a:hlink>
        <a:srgbClr val="0070C0"/>
      </a:hlink>
      <a:folHlink>
        <a:srgbClr val="A5A5A5"/>
      </a:folHlink>
    </a:clrScheme>
    <a:fontScheme name="第一PPT，www.1ppt.co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666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170" tIns="46990" rIns="90170" bIns="469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5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solidFill>
          <a:srgbClr val="6666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170" tIns="46990" rIns="90170" bIns="469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5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第一PPT，www.1ppt.com 1">
        <a:dk1>
          <a:srgbClr val="000000"/>
        </a:dk1>
        <a:lt1>
          <a:srgbClr val="FFFFFF"/>
        </a:lt1>
        <a:dk2>
          <a:srgbClr val="44546A"/>
        </a:dk2>
        <a:lt2>
          <a:srgbClr val="E7E6E6"/>
        </a:lt2>
        <a:accent1>
          <a:srgbClr val="0070C0"/>
        </a:accent1>
        <a:accent2>
          <a:srgbClr val="A5A5A5"/>
        </a:accent2>
        <a:accent3>
          <a:srgbClr val="FFFFFF"/>
        </a:accent3>
        <a:accent4>
          <a:srgbClr val="000000"/>
        </a:accent4>
        <a:accent5>
          <a:srgbClr val="AABBDC"/>
        </a:accent5>
        <a:accent6>
          <a:srgbClr val="959595"/>
        </a:accent6>
        <a:hlink>
          <a:srgbClr val="0070C0"/>
        </a:hlink>
        <a:folHlink>
          <a:srgbClr val="A5A5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第一PPT，www.1ppt.com 1">
      <a:dk1>
        <a:srgbClr val="000000"/>
      </a:dk1>
      <a:lt1>
        <a:srgbClr val="FFFFFF"/>
      </a:lt1>
      <a:dk2>
        <a:srgbClr val="44546A"/>
      </a:dk2>
      <a:lt2>
        <a:srgbClr val="E7E6E6"/>
      </a:lt2>
      <a:accent1>
        <a:srgbClr val="0070C0"/>
      </a:accent1>
      <a:accent2>
        <a:srgbClr val="A5A5A5"/>
      </a:accent2>
      <a:accent3>
        <a:srgbClr val="FFFFFF"/>
      </a:accent3>
      <a:accent4>
        <a:srgbClr val="000000"/>
      </a:accent4>
      <a:accent5>
        <a:srgbClr val="AABBDC"/>
      </a:accent5>
      <a:accent6>
        <a:srgbClr val="959595"/>
      </a:accent6>
      <a:hlink>
        <a:srgbClr val="0070C0"/>
      </a:hlink>
      <a:folHlink>
        <a:srgbClr val="A5A5A5"/>
      </a:folHlink>
    </a:clrScheme>
    <a:fontScheme name="第一PPT，www.1ppt.co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666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170" tIns="46990" rIns="90170" bIns="469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5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solidFill>
          <a:srgbClr val="6666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170" tIns="46990" rIns="90170" bIns="469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5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第一PPT，www.1ppt.com 1">
        <a:dk1>
          <a:srgbClr val="000000"/>
        </a:dk1>
        <a:lt1>
          <a:srgbClr val="FFFFFF"/>
        </a:lt1>
        <a:dk2>
          <a:srgbClr val="44546A"/>
        </a:dk2>
        <a:lt2>
          <a:srgbClr val="E7E6E6"/>
        </a:lt2>
        <a:accent1>
          <a:srgbClr val="0070C0"/>
        </a:accent1>
        <a:accent2>
          <a:srgbClr val="A5A5A5"/>
        </a:accent2>
        <a:accent3>
          <a:srgbClr val="FFFFFF"/>
        </a:accent3>
        <a:accent4>
          <a:srgbClr val="000000"/>
        </a:accent4>
        <a:accent5>
          <a:srgbClr val="AABBDC"/>
        </a:accent5>
        <a:accent6>
          <a:srgbClr val="959595"/>
        </a:accent6>
        <a:hlink>
          <a:srgbClr val="0070C0"/>
        </a:hlink>
        <a:folHlink>
          <a:srgbClr val="A5A5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第一PPT，www.1ppt.com 1">
      <a:dk1>
        <a:srgbClr val="000000"/>
      </a:dk1>
      <a:lt1>
        <a:srgbClr val="FFFFFF"/>
      </a:lt1>
      <a:dk2>
        <a:srgbClr val="44546A"/>
      </a:dk2>
      <a:lt2>
        <a:srgbClr val="E7E6E6"/>
      </a:lt2>
      <a:accent1>
        <a:srgbClr val="0070C0"/>
      </a:accent1>
      <a:accent2>
        <a:srgbClr val="A5A5A5"/>
      </a:accent2>
      <a:accent3>
        <a:srgbClr val="FFFFFF"/>
      </a:accent3>
      <a:accent4>
        <a:srgbClr val="000000"/>
      </a:accent4>
      <a:accent5>
        <a:srgbClr val="AABBDC"/>
      </a:accent5>
      <a:accent6>
        <a:srgbClr val="959595"/>
      </a:accent6>
      <a:hlink>
        <a:srgbClr val="0070C0"/>
      </a:hlink>
      <a:folHlink>
        <a:srgbClr val="A5A5A5"/>
      </a:folHlink>
    </a:clrScheme>
    <a:fontScheme name="第一PPT，www.1ppt.co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666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170" tIns="46990" rIns="90170" bIns="469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5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solidFill>
          <a:srgbClr val="6666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170" tIns="46990" rIns="90170" bIns="469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5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第一PPT，www.1ppt.com 1">
        <a:dk1>
          <a:srgbClr val="000000"/>
        </a:dk1>
        <a:lt1>
          <a:srgbClr val="FFFFFF"/>
        </a:lt1>
        <a:dk2>
          <a:srgbClr val="44546A"/>
        </a:dk2>
        <a:lt2>
          <a:srgbClr val="E7E6E6"/>
        </a:lt2>
        <a:accent1>
          <a:srgbClr val="0070C0"/>
        </a:accent1>
        <a:accent2>
          <a:srgbClr val="A5A5A5"/>
        </a:accent2>
        <a:accent3>
          <a:srgbClr val="FFFFFF"/>
        </a:accent3>
        <a:accent4>
          <a:srgbClr val="000000"/>
        </a:accent4>
        <a:accent5>
          <a:srgbClr val="AABBDC"/>
        </a:accent5>
        <a:accent6>
          <a:srgbClr val="959595"/>
        </a:accent6>
        <a:hlink>
          <a:srgbClr val="0070C0"/>
        </a:hlink>
        <a:folHlink>
          <a:srgbClr val="A5A5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第一PPT，www.1ppt.com">
  <a:themeElements>
    <a:clrScheme name="第一PPT，www.1ppt.com 1">
      <a:dk1>
        <a:srgbClr val="000000"/>
      </a:dk1>
      <a:lt1>
        <a:srgbClr val="FFFFFF"/>
      </a:lt1>
      <a:dk2>
        <a:srgbClr val="44546A"/>
      </a:dk2>
      <a:lt2>
        <a:srgbClr val="E7E6E6"/>
      </a:lt2>
      <a:accent1>
        <a:srgbClr val="0070C0"/>
      </a:accent1>
      <a:accent2>
        <a:srgbClr val="A5A5A5"/>
      </a:accent2>
      <a:accent3>
        <a:srgbClr val="FFFFFF"/>
      </a:accent3>
      <a:accent4>
        <a:srgbClr val="000000"/>
      </a:accent4>
      <a:accent5>
        <a:srgbClr val="AABBDC"/>
      </a:accent5>
      <a:accent6>
        <a:srgbClr val="959595"/>
      </a:accent6>
      <a:hlink>
        <a:srgbClr val="0070C0"/>
      </a:hlink>
      <a:folHlink>
        <a:srgbClr val="A5A5A5"/>
      </a:folHlink>
    </a:clrScheme>
    <a:fontScheme name="第一PPT，www.1ppt.co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666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170" tIns="46990" rIns="90170" bIns="469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5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defRPr>
        </a:defPPr>
      </a:lstStyle>
    </a:spDef>
    <a:lnDef>
      <a:spPr bwMode="auto">
        <a:xfrm>
          <a:off x="0" y="0"/>
          <a:ext cx="1" cy="1"/>
        </a:xfrm>
        <a:custGeom>
          <a:avLst/>
          <a:gdLst/>
          <a:ahLst/>
          <a:cxnLst/>
          <a:rect l="0" t="0" r="0" b="0"/>
          <a:pathLst/>
        </a:custGeom>
        <a:solidFill>
          <a:srgbClr val="6666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170" tIns="46990" rIns="90170" bIns="469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5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defRPr>
        </a:defPPr>
      </a:lstStyle>
    </a:lnDef>
  </a:objectDefaults>
  <a:extraClrSchemeLst>
    <a:extraClrScheme>
      <a:clrScheme name="第一PPT，www.1ppt.com 1">
        <a:dk1>
          <a:srgbClr val="000000"/>
        </a:dk1>
        <a:lt1>
          <a:srgbClr val="FFFFFF"/>
        </a:lt1>
        <a:dk2>
          <a:srgbClr val="44546A"/>
        </a:dk2>
        <a:lt2>
          <a:srgbClr val="E7E6E6"/>
        </a:lt2>
        <a:accent1>
          <a:srgbClr val="0070C0"/>
        </a:accent1>
        <a:accent2>
          <a:srgbClr val="A5A5A5"/>
        </a:accent2>
        <a:accent3>
          <a:srgbClr val="FFFFFF"/>
        </a:accent3>
        <a:accent4>
          <a:srgbClr val="000000"/>
        </a:accent4>
        <a:accent5>
          <a:srgbClr val="AABBDC"/>
        </a:accent5>
        <a:accent6>
          <a:srgbClr val="959595"/>
        </a:accent6>
        <a:hlink>
          <a:srgbClr val="0070C0"/>
        </a:hlink>
        <a:folHlink>
          <a:srgbClr val="A5A5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2057</TotalTime>
  <Pages>0</Pages>
  <Words>3773</Words>
  <Characters>0</Characters>
  <Application>Microsoft Office PowerPoint</Application>
  <DocSecurity>0</DocSecurity>
  <PresentationFormat>自定义</PresentationFormat>
  <Lines>0</Lines>
  <Paragraphs>395</Paragraphs>
  <Slides>35</Slides>
  <Notes>1</Notes>
  <HiddenSlides>0</HiddenSlides>
  <MMClips>0</MMClips>
  <ScaleCrop>false</ScaleCrop>
  <HeadingPairs>
    <vt:vector size="6" baseType="variant">
      <vt:variant>
        <vt:lpstr>已用的字体</vt:lpstr>
      </vt:variant>
      <vt:variant>
        <vt:i4>15</vt:i4>
      </vt:variant>
      <vt:variant>
        <vt:lpstr>主题</vt:lpstr>
      </vt:variant>
      <vt:variant>
        <vt:i4>5</vt:i4>
      </vt:variant>
      <vt:variant>
        <vt:lpstr>幻灯片标题</vt:lpstr>
      </vt:variant>
      <vt:variant>
        <vt:i4>35</vt:i4>
      </vt:variant>
    </vt:vector>
  </HeadingPairs>
  <TitlesOfParts>
    <vt:vector size="55" baseType="lpstr">
      <vt:lpstr>等线</vt:lpstr>
      <vt:lpstr>等线 Light</vt:lpstr>
      <vt:lpstr>仿宋_GB2312</vt:lpstr>
      <vt:lpstr>黑体</vt:lpstr>
      <vt:lpstr>华文彩云</vt:lpstr>
      <vt:lpstr>华文楷体</vt:lpstr>
      <vt:lpstr>华文宋体</vt:lpstr>
      <vt:lpstr>华文新魏</vt:lpstr>
      <vt:lpstr>楷体_GB2312</vt:lpstr>
      <vt:lpstr>宋体</vt:lpstr>
      <vt:lpstr>微软雅黑</vt:lpstr>
      <vt:lpstr>Arial</vt:lpstr>
      <vt:lpstr>Calibri</vt:lpstr>
      <vt:lpstr>Impact</vt:lpstr>
      <vt:lpstr>Times New Roman</vt:lpstr>
      <vt:lpstr>第一PPT，www.1ppt.com</vt:lpstr>
      <vt:lpstr>第一PPT，www.1ppt.com</vt:lpstr>
      <vt:lpstr>第一PPT，www.1ppt.com</vt:lpstr>
      <vt:lpstr>第一PPT，www.1ppt.com</vt:lpstr>
      <vt:lpstr>Office 主题​​</vt:lpstr>
      <vt:lpstr>PowerPoint 演示文稿</vt:lpstr>
      <vt:lpstr>PowerPoint 演示文稿</vt:lpstr>
      <vt:lpstr>        一、2019年专项资金项目入库编审体系概述</vt:lpstr>
      <vt:lpstr>PowerPoint 演示文稿</vt:lpstr>
      <vt:lpstr>PowerPoint 演示文稿</vt:lpstr>
      <vt:lpstr>二、专项资金项目库入库编审体系编报说明 </vt:lpstr>
      <vt:lpstr>（一）2019年专项资金项目预算编审体系框架</vt:lpstr>
      <vt:lpstr>（二）专项资金项目支出预算编审体系具体编报说明</vt:lpstr>
      <vt:lpstr>1.部门整体支出绩目效标</vt:lpstr>
      <vt:lpstr>部门整体支出绩效目标</vt:lpstr>
      <vt:lpstr>PowerPoint 演示文稿</vt:lpstr>
      <vt:lpstr>PowerPoint 演示文稿</vt:lpstr>
      <vt:lpstr>PowerPoint 演示文稿</vt:lpstr>
      <vt:lpstr>PowerPoint 演示文稿</vt:lpstr>
      <vt:lpstr>PowerPoint 演示文稿</vt:lpstr>
      <vt:lpstr>  2019年专项资金项目支出预算编审表</vt:lpstr>
      <vt:lpstr>                       项目实施内容情况表 </vt:lpstr>
      <vt:lpstr>PowerPoint 演示文稿</vt:lpstr>
      <vt:lpstr>PowerPoint 演示文稿</vt:lpstr>
      <vt:lpstr>PowerPoint 演示文稿</vt:lpstr>
      <vt:lpstr>PowerPoint 演示文稿</vt:lpstr>
      <vt:lpstr>项目实施内容情况表填报案例：         云南省哲学社会科学规划项目经费</vt:lpstr>
      <vt:lpstr>         项目支出预算明细表</vt:lpstr>
      <vt:lpstr>PowerPoint 演示文稿</vt:lpstr>
      <vt:lpstr>         政府采购预算表</vt:lpstr>
      <vt:lpstr>         政府购买服务预算表</vt:lpstr>
      <vt:lpstr>         项目绩效目标表</vt:lpstr>
      <vt:lpstr>PowerPoint 演示文稿</vt:lpstr>
      <vt:lpstr>PowerPoint 演示文稿</vt:lpstr>
      <vt:lpstr>PowerPoint 演示文稿</vt:lpstr>
      <vt:lpstr>PowerPoint 演示文稿</vt:lpstr>
      <vt:lpstr>         项目支出预算评审表                    注：1.本表内容自动提取《项目实施内容情况表》中对应内容，不需填报；                                 2.主要是以其他各申报表填报内容为基础，按评分标准进行评分。</vt:lpstr>
      <vt:lpstr>          基本建设项目支出预算补充编审表</vt:lpstr>
      <vt:lpstr>           项目财政资金安排使用情况表             （全表自动生成，不需填报）</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蓝灰商务</dc:title>
  <dc:subject/>
  <dc:creator>小米</dc:creator>
  <cp:keywords>第一PPT www.1ppt.com</cp:keywords>
  <dc:description/>
  <cp:lastModifiedBy>小米</cp:lastModifiedBy>
  <cp:revision>829</cp:revision>
  <dcterms:created xsi:type="dcterms:W3CDTF">2016-09-17T14:53:56Z</dcterms:created>
  <dcterms:modified xsi:type="dcterms:W3CDTF">2018-09-26T10:11:02Z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2052-9.1.0.4798</vt:lpwstr>
  </property>
</Properties>
</file>